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SemiBold"/>
      <p:regular r:id="rId39"/>
      <p:bold r:id="rId40"/>
      <p:italic r:id="rId41"/>
      <p:boldItalic r:id="rId42"/>
    </p:embeddedFont>
    <p:embeddedFont>
      <p:font typeface="Delius Swash Caps"/>
      <p:regular r:id="rId43"/>
    </p:embeddedFont>
    <p:embeddedFont>
      <p:font typeface="Nunito"/>
      <p:regular r:id="rId44"/>
      <p:bold r:id="rId45"/>
      <p:italic r:id="rId46"/>
      <p:boldItalic r:id="rId47"/>
    </p:embeddedFont>
    <p:embeddedFont>
      <p:font typeface="Coming Soon"/>
      <p:regular r:id="rId48"/>
    </p:embeddedFont>
    <p:embeddedFont>
      <p:font typeface="Didact Gothic"/>
      <p:regular r:id="rId49"/>
    </p:embeddedFont>
    <p:embeddedFont>
      <p:font typeface="Calligraffitti"/>
      <p:regular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j/PNNjn5QGnJhnjfFROF81bD4n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09113A-499C-4E6B-BA52-5E63913CCF42}">
  <a:tblStyle styleId="{A709113A-499C-4E6B-BA52-5E63913CCF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SemiBold-bold.fntdata"/><Relationship Id="rId42" Type="http://schemas.openxmlformats.org/officeDocument/2006/relationships/font" Target="fonts/NunitoSemiBold-boldItalic.fntdata"/><Relationship Id="rId41" Type="http://schemas.openxmlformats.org/officeDocument/2006/relationships/font" Target="fonts/NunitoSemiBold-italic.fntdata"/><Relationship Id="rId44" Type="http://schemas.openxmlformats.org/officeDocument/2006/relationships/font" Target="fonts/Nunito-regular.fntdata"/><Relationship Id="rId43" Type="http://schemas.openxmlformats.org/officeDocument/2006/relationships/font" Target="fonts/DeliusSwashCaps-regular.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mingSoon-regular.fntdata"/><Relationship Id="rId47" Type="http://schemas.openxmlformats.org/officeDocument/2006/relationships/font" Target="fonts/Nunito-boldItalic.fntdata"/><Relationship Id="rId49" Type="http://schemas.openxmlformats.org/officeDocument/2006/relationships/font" Target="fonts/DidactGothi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NunitoSemiBold-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regular.fntdata"/><Relationship Id="rId50" Type="http://schemas.openxmlformats.org/officeDocument/2006/relationships/font" Target="fonts/Calligraffitti-regular.fntdata"/><Relationship Id="rId53" Type="http://customschemas.google.com/relationships/presentationmetadata" Target="metadata"/><Relationship Id="rId52"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ceabbaae3d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ceabbaae3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know that d</a:t>
            </a:r>
            <a:r>
              <a:rPr lang="en"/>
              <a:t>uring the inference mode, the process of calling the model will be in this format: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“Please answer this question: &lt;USER_QUESTION&gt;”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the &lt;USER_QUESTION&gt; is the question the user would like the answer about.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Inspired by this, we want to restructure the original dataset so that it contains only two columns where one is for the input, which is the </a:t>
            </a:r>
            <a:r>
              <a:rPr lang="en"/>
              <a:t>question</a:t>
            </a:r>
            <a:r>
              <a:rPr lang="en"/>
              <a:t>, and the other is the ground truth, which is the answer to the question.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eabbaae3d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eabbaae3d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eabbaae3d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eabbaae3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eabbaae3d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ceabbaae3d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6f6afa72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6f6afa72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6f6afa72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6f6afa72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f6afa72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f6afa72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6f6afa72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6f6afa72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ceabbaae3d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ceabbaae3d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a:t>
            </a:r>
            <a:r>
              <a:rPr lang="en"/>
              <a:t>quick</a:t>
            </a:r>
            <a:r>
              <a:rPr lang="en"/>
              <a:t> recap, T5 is a encoder-decoder model pre-trained on a mixture of unsupervised and supervised tasks and for which each task is converted into a text-to-text format. Given that T5 can be adapted to a wide range of tasks including </a:t>
            </a:r>
            <a:r>
              <a:rPr lang="en"/>
              <a:t>translation</a:t>
            </a:r>
            <a:r>
              <a:rPr lang="en"/>
              <a:t>, text classification, and question answering, we think that it might be a good idea to try T5 since we are building a question-</a:t>
            </a:r>
            <a:r>
              <a:rPr lang="en"/>
              <a:t>answering</a:t>
            </a:r>
            <a:r>
              <a:rPr lang="en"/>
              <a:t> model. </a:t>
            </a:r>
            <a:endParaRPr/>
          </a:p>
          <a:p>
            <a:pPr indent="0" lvl="0" marL="0" rtl="0" algn="l">
              <a:spcBef>
                <a:spcPts val="0"/>
              </a:spcBef>
              <a:spcAft>
                <a:spcPts val="0"/>
              </a:spcAft>
              <a:buNone/>
            </a:pPr>
            <a:r>
              <a:rPr lang="en"/>
              <a:t>The difference between Flan-T5 and T5 is that Flan-T5 is trained to follow instructions by incorporating task-specific instructions into the training process. For example, if you want to ask Flan-T5 “What is the boiling point of Nitrogen?”, you need to prefix it with Please answer the following question, and the Flan-T5 would answer the boiling point of nitrogen is -320.4F. Since Flan-T5 is created by applying instruction fine tuning on the original T5 model with datasets that include tasks like question-</a:t>
            </a:r>
            <a:r>
              <a:rPr lang="en"/>
              <a:t>answering</a:t>
            </a:r>
            <a:r>
              <a:rPr lang="en"/>
              <a:t>, Flan-T5 should outperform T5 in question-answering which makes it a good candidate for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thing we 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ceabbaae3d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ceabbaae3d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import the Flan-T5 model from hugging face. There are a lot of Flan-T5 variants and we end up using flan-t5-base because it comes with 250 million parameters and 990 MB memory which can be handled by the NVIDIA A100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NVIDIA A100 GPU is being used for this experimentation, and the google/flan-t5-base model will strike a balance between computational efficiency and performance compatibility.</a:t>
            </a:r>
            <a:endParaRPr/>
          </a:p>
          <a:p>
            <a:pPr indent="0" lvl="0" marL="0" rtl="0" algn="l">
              <a:spcBef>
                <a:spcPts val="0"/>
              </a:spcBef>
              <a:spcAft>
                <a:spcPts val="0"/>
              </a:spcAft>
              <a:buNone/>
            </a:pPr>
            <a:r>
              <a:rPr lang="en"/>
              <a:t>Here is the list of </a:t>
            </a:r>
            <a:r>
              <a:rPr lang="en"/>
              <a:t>parameters we’ve used for training the model. We tried different combinations of parameters and it turns out that this set of parameters lead to a better performance.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ceabbaae3d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ceabbaae3d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result. Over the course of two epoches of training, training loss goes down from 1.88 to 1.65 and the evaluation loss goes down from 1.62 to 1.58. The rouge </a:t>
            </a:r>
            <a:r>
              <a:rPr lang="en"/>
              <a:t>score</a:t>
            </a:r>
            <a:r>
              <a:rPr lang="en"/>
              <a:t> is also increasing as the training goes on, indicating that the output sequence is </a:t>
            </a:r>
            <a:r>
              <a:rPr lang="en"/>
              <a:t>progressively aligning more closely with our ground truth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ceabbaae3d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ceabbaae3d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BART combines the strengths of two powerful architectures in the NLP world: BERT, which stands for Bidirectional Encoder Representations from Transformers, and GPT, or Generative Pretrained Transformer. But what makes BART uniquely suited for our task?</a:t>
            </a:r>
            <a:endParaRPr sz="1400">
              <a:solidFill>
                <a:srgbClr val="5A3E3A"/>
              </a:solidFill>
              <a:latin typeface="Nunito"/>
              <a:ea typeface="Nunito"/>
              <a:cs typeface="Nunito"/>
              <a:sym typeface="Nunito"/>
            </a:endParaRPr>
          </a:p>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First, BART's bidirectional encoder. Unlike unidirectional models that only learn context in one direction, BART absorbs context from both ends of the text. For a recipe, this means understanding not just what ingredients have been mentioned, but also what cooking steps might come next, a key component in generating coherent instructions.</a:t>
            </a:r>
            <a:endParaRPr sz="1400">
              <a:solidFill>
                <a:srgbClr val="5A3E3A"/>
              </a:solidFill>
              <a:latin typeface="Nunito"/>
              <a:ea typeface="Nunito"/>
              <a:cs typeface="Nunito"/>
              <a:sym typeface="Nunito"/>
            </a:endParaRPr>
          </a:p>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Moving to the decoder side, BART employs an autoregressive decoder. This means it generates text one word at a time, much like writing a recipe by hand. It crafts text that flows naturally, which is exactly what we need when explaining a recipe that's easy for others to follow.</a:t>
            </a:r>
            <a:endParaRPr sz="1400">
              <a:solidFill>
                <a:srgbClr val="5A3E3A"/>
              </a:solidFill>
              <a:latin typeface="Nunito"/>
              <a:ea typeface="Nunito"/>
              <a:cs typeface="Nunito"/>
              <a:sym typeface="Nunito"/>
            </a:endParaRPr>
          </a:p>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Another aspect of BART is its robust pre-training and fine-tuning capabilities. It was pre-trained on vast amounts of text to understand language deeply and then fine-tuned, in our case, on a corpus of recipes. This enables BART not just to generate any text, but to generate text that sticks to the rich structure and style of culinary expressions.</a:t>
            </a:r>
            <a:endParaRPr sz="1400">
              <a:solidFill>
                <a:srgbClr val="5A3E3A"/>
              </a:solidFill>
              <a:latin typeface="Nunito"/>
              <a:ea typeface="Nunito"/>
              <a:cs typeface="Nunito"/>
              <a:sym typeface="Nunito"/>
            </a:endParaRPr>
          </a:p>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At the bottom of this slide, you'll see a citation from the original paper by Lewis et al., which introduced BART. It's a compelling read for those who want to dive into the technical intricacies of the model.</a:t>
            </a:r>
            <a:endParaRPr sz="1400">
              <a:solidFill>
                <a:srgbClr val="5A3E3A"/>
              </a:solidFill>
              <a:latin typeface="Nunito"/>
              <a:ea typeface="Nunito"/>
              <a:cs typeface="Nunito"/>
              <a:sym typeface="Nunito"/>
            </a:endParaRPr>
          </a:p>
          <a:p>
            <a:pPr indent="-317500" lvl="0" marL="457200" rtl="0" algn="l">
              <a:lnSpc>
                <a:spcPct val="115000"/>
              </a:lnSpc>
              <a:spcBef>
                <a:spcPts val="160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To sum up, using BART for recipe generation means harnessing a model that understands the subtle nuances of language from large-scale data training and then refining its palate to the gourmet tastes of culinary arts. Now, let's take a closer look at how we fine-tuned BART to dish out delectable recipes that could potentially make it to your kitchen.</a:t>
            </a:r>
            <a:endParaRPr sz="1400">
              <a:solidFill>
                <a:srgbClr val="5A3E3A"/>
              </a:solidFill>
              <a:latin typeface="Nunito"/>
              <a:ea typeface="Nunito"/>
              <a:cs typeface="Nunito"/>
              <a:sym typeface="Nuni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sz="1300"/>
              <a:t>Our focus here has been on optimizing these models for a recipe generation task.</a:t>
            </a:r>
            <a:endParaRPr sz="1300"/>
          </a:p>
          <a:p>
            <a:pPr indent="-311150" lvl="0" marL="457200" rtl="0" algn="l">
              <a:lnSpc>
                <a:spcPct val="100000"/>
              </a:lnSpc>
              <a:spcBef>
                <a:spcPts val="0"/>
              </a:spcBef>
              <a:spcAft>
                <a:spcPts val="0"/>
              </a:spcAft>
              <a:buSzPts val="1300"/>
              <a:buChar char="-"/>
            </a:pPr>
            <a:r>
              <a:rPr lang="en" sz="1300"/>
              <a:t>As we know, evaluating language models isn't just about loss metrics; it's about understanding the quality of the text they produce. This is where ROUGE comes into play—a metric that evaluates the overlap between our model's output and a human reference.</a:t>
            </a:r>
            <a:endParaRPr sz="1300"/>
          </a:p>
          <a:p>
            <a:pPr indent="-311150" lvl="0" marL="457200" rtl="0" algn="l">
              <a:lnSpc>
                <a:spcPct val="100000"/>
              </a:lnSpc>
              <a:spcBef>
                <a:spcPts val="0"/>
              </a:spcBef>
              <a:spcAft>
                <a:spcPts val="0"/>
              </a:spcAft>
              <a:buSzPts val="1300"/>
              <a:buChar char="-"/>
            </a:pPr>
            <a:r>
              <a:rPr lang="en" sz="1300"/>
              <a:t>Looking at the table, we have two types of loss: Train Loss and Eval Loss. Our Train Loss is based on the traditional method of how well the model predicts the training data. Eval Loss here is computed using the ROUGE metric, which gives us insight into how closely the machine-generated recipes match our human-crafted reference recipes.0</a:t>
            </a:r>
            <a:endParaRPr sz="1300"/>
          </a:p>
          <a:p>
            <a:pPr indent="-311150" lvl="0" marL="457200" rtl="0" algn="l">
              <a:spcBef>
                <a:spcPts val="0"/>
              </a:spcBef>
              <a:spcAft>
                <a:spcPts val="0"/>
              </a:spcAft>
              <a:buSzPts val="1300"/>
              <a:buChar char="-"/>
            </a:pPr>
            <a:r>
              <a:rPr lang="en" sz="1300"/>
              <a:t>As we can see, T5 has a training loss of 1.654 and an evaluation loss of 1.584, indicating a decent fit to the data. However, when we shift our eyes to gemma, the numbers are significantly lower, with a training loss of 0.7412, suggesting it's learning well from the training set, and the evaluation loss is not yet visible on this chart.</a:t>
            </a:r>
            <a:endParaRPr sz="1300"/>
          </a:p>
          <a:p>
            <a:pPr indent="-311150" lvl="0" marL="457200" rtl="0" algn="l">
              <a:spcBef>
                <a:spcPts val="0"/>
              </a:spcBef>
              <a:spcAft>
                <a:spcPts val="0"/>
              </a:spcAft>
              <a:buSzPts val="1300"/>
              <a:buChar char="-"/>
            </a:pPr>
            <a:r>
              <a:rPr lang="en" sz="1300"/>
              <a:t>Lastly, we have BART, which has a higher training loss of 1.3077 compared to gemma, and a higher evaluation loss as well, sitting at 1.9657.</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cec2d1d35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g2cec2d1d35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cec2d1d35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2cec2d1d35f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Attention:</a:t>
            </a:r>
            <a:r>
              <a:rPr lang="en" sz="1300"/>
              <a:t> </a:t>
            </a:r>
            <a:endParaRPr sz="1300"/>
          </a:p>
          <a:p>
            <a:pPr indent="-311150" lvl="0" marL="457200" rtl="0" algn="l">
              <a:lnSpc>
                <a:spcPct val="100000"/>
              </a:lnSpc>
              <a:spcBef>
                <a:spcPts val="0"/>
              </a:spcBef>
              <a:spcAft>
                <a:spcPts val="0"/>
              </a:spcAft>
              <a:buSzPts val="1300"/>
              <a:buChar char="-"/>
            </a:pPr>
            <a:r>
              <a:rPr lang="en" sz="1300"/>
              <a:t>Attention mechanisms assign different weights to different parts of the input sequence, determining how much 'attention' or importance the model should give to each part when predicting the next word.</a:t>
            </a:r>
            <a:endParaRPr sz="1300"/>
          </a:p>
          <a:p>
            <a:pPr indent="-311150" lvl="0" marL="457200" rtl="0" algn="l">
              <a:lnSpc>
                <a:spcPct val="100000"/>
              </a:lnSpc>
              <a:spcBef>
                <a:spcPts val="0"/>
              </a:spcBef>
              <a:spcAft>
                <a:spcPts val="0"/>
              </a:spcAft>
              <a:buSzPts val="1300"/>
              <a:buChar char="-"/>
            </a:pPr>
            <a:r>
              <a:rPr lang="en" sz="1300"/>
              <a:t>We also want to see whether Attention helps the model associate specific ingredients with their respective steps. For example, it can learn that "whisking eggs" follows after "cracking eggs" by paying attention to the occurrence and position of these terms within the training data.</a:t>
            </a:r>
            <a:endParaRPr sz="1300"/>
          </a:p>
          <a:p>
            <a:pPr indent="0" lvl="0" marL="0" rtl="0" algn="l">
              <a:lnSpc>
                <a:spcPct val="100000"/>
              </a:lnSpc>
              <a:spcBef>
                <a:spcPts val="0"/>
              </a:spcBef>
              <a:spcAft>
                <a:spcPts val="0"/>
              </a:spcAft>
              <a:buNone/>
            </a:pPr>
            <a:r>
              <a:rPr lang="en" sz="1300"/>
              <a:t>Token Masking:</a:t>
            </a:r>
            <a:endParaRPr sz="1300"/>
          </a:p>
          <a:p>
            <a:pPr indent="-311150" lvl="0" marL="457200" rtl="0" algn="l">
              <a:lnSpc>
                <a:spcPct val="100000"/>
              </a:lnSpc>
              <a:spcBef>
                <a:spcPts val="0"/>
              </a:spcBef>
              <a:spcAft>
                <a:spcPts val="0"/>
              </a:spcAft>
              <a:buSzPts val="1300"/>
              <a:buChar char="-"/>
            </a:pPr>
            <a:r>
              <a:rPr lang="en" sz="1300"/>
              <a:t>I learn from </a:t>
            </a:r>
            <a:r>
              <a:rPr lang="en" sz="1300"/>
              <a:t>the paper that BART is trained as a denoising autoencoder for pretraining sequence-to-sequence models. This means BART learns to restore the original text from a corrupted version where some tokens have been replaced with a [MASK] token.</a:t>
            </a:r>
            <a:endParaRPr sz="1300"/>
          </a:p>
          <a:p>
            <a:pPr indent="-311150" lvl="0" marL="457200" rtl="0" algn="l">
              <a:lnSpc>
                <a:spcPct val="100000"/>
              </a:lnSpc>
              <a:spcBef>
                <a:spcPts val="0"/>
              </a:spcBef>
              <a:spcAft>
                <a:spcPts val="0"/>
              </a:spcAft>
              <a:buSzPts val="1300"/>
              <a:buChar char="-"/>
            </a:pPr>
            <a:r>
              <a:rPr lang="en" sz="1300"/>
              <a:t>And By predicting masked tokens, BART would learns to understand context and relationships between words. This is essential for tasks like recipe generation, where the model needs to understand how different ingredients and cooking steps relate to each other.</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 can see the trends that individuals not only want meals that cater to </a:t>
            </a:r>
            <a:r>
              <a:rPr lang="en"/>
              <a:t>their</a:t>
            </a:r>
            <a:r>
              <a:rPr lang="en"/>
              <a:t> health, but also fit the ingredients they already have. We want to tap into this demands by allowing uses to simply type down the items left in the fridge and </a:t>
            </a:r>
            <a:r>
              <a:rPr lang="en"/>
              <a:t>receive</a:t>
            </a:r>
            <a:r>
              <a:rPr lang="en"/>
              <a:t> a recipe that is both feasible and </a:t>
            </a:r>
            <a:r>
              <a:rPr lang="en"/>
              <a:t>delicious.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project is at the intersection of the culinary arts and natural language processing. By merging this two fields, we aim to make the recipe creating process more automated and intelligent. We currently have a lot of apps that can </a:t>
            </a:r>
            <a:r>
              <a:rPr lang="en"/>
              <a:t>generate</a:t>
            </a:r>
            <a:r>
              <a:rPr lang="en"/>
              <a:t> recipes for you based on your </a:t>
            </a:r>
            <a:r>
              <a:rPr lang="en"/>
              <a:t>available</a:t>
            </a:r>
            <a:r>
              <a:rPr lang="en"/>
              <a:t> ingredients, eating preferences, and the amount of calories you want to take in. </a:t>
            </a:r>
            <a:r>
              <a:rPr lang="en"/>
              <a:t>These</a:t>
            </a:r>
            <a:r>
              <a:rPr lang="en"/>
              <a:t> kind of information is usually collected by asking users to take quick questionnaires. However, for impatient users like me, taking </a:t>
            </a:r>
            <a:r>
              <a:rPr lang="en"/>
              <a:t>questionnaires</a:t>
            </a:r>
            <a:r>
              <a:rPr lang="en"/>
              <a:t> can be a bit </a:t>
            </a:r>
            <a:r>
              <a:rPr lang="en"/>
              <a:t>tedious</a:t>
            </a:r>
            <a:r>
              <a:rPr lang="en"/>
              <a:t>, but if we can integrate this magic recipe bot into apps, it can help enhance the user experience by making users feel like they are really talking to a friend </a:t>
            </a:r>
            <a:r>
              <a:rPr lang="en"/>
              <a:t>who knows their culinary tastes.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main hurdle of the current model is that it cannot create recipes for dishes that go beyond the generic or common ones. For example, kungpao chicken is a popular </a:t>
            </a:r>
            <a:r>
              <a:rPr lang="en"/>
              <a:t>cuisine</a:t>
            </a:r>
            <a:r>
              <a:rPr lang="en"/>
              <a:t> but when we ask T5 how to make kungpao chicken, it simply answers “Preheat the oven to 375 degrees F. Place the chicken in a large bowl.” without more complexities. We aim to overcome by fine-tuning such pre-trained models with a large dataset that contains a variety of </a:t>
            </a:r>
            <a:r>
              <a:rPr lang="en"/>
              <a:t>cuisines, thus generating recipes that maintains the culinary validity and appeal to the user’s taste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eabbaae3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ceabbaae3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ceabbaae3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ceabbaae3d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ceabbaae3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ceabbaae3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into a kaggle dataset of more than 50k entries that include different kinds of </a:t>
            </a:r>
            <a:r>
              <a:rPr lang="en"/>
              <a:t>cuisines</a:t>
            </a:r>
            <a:r>
              <a:rPr lang="en"/>
              <a:t>. Here is an overview of the dataset. As you can see, the dataset contains </a:t>
            </a:r>
            <a:r>
              <a:rPr lang="en"/>
              <a:t>several</a:t>
            </a:r>
            <a:r>
              <a:rPr lang="en"/>
              <a:t> key attributes like title, ingredients, directions, link, source, and NER which </a:t>
            </a:r>
            <a:r>
              <a:rPr lang="en"/>
              <a:t>referring to the ingredients without specifying quantities. </a:t>
            </a:r>
            <a:r>
              <a:rPr lang="en"/>
              <a:t>Since link and source are not relevant to this project, the first step of the data </a:t>
            </a:r>
            <a:r>
              <a:rPr lang="en"/>
              <a:t>preprocessing</a:t>
            </a:r>
            <a:r>
              <a:rPr lang="en"/>
              <a:t> is to drop these two columns. Moving on to the ingredients and directions attributes, they are represented in wrapped in angular brackets, not arrays that we might have expected. We need to employ some </a:t>
            </a:r>
            <a:r>
              <a:rPr lang="en"/>
              <a:t>additional</a:t>
            </a:r>
            <a:r>
              <a:rPr lang="en"/>
              <a:t> data processing techniques to convert them from strings to arrays, so they can become iterable. After going through these basic data preprocessing, we go ahead and split the dataset to train, dev, and test sets </a:t>
            </a:r>
            <a:r>
              <a:rPr lang="en"/>
              <a:t>employing</a:t>
            </a:r>
            <a:r>
              <a:rPr lang="en"/>
              <a:t> the 8:1:1 ratio.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94"/>
          <p:cNvSpPr txBox="1"/>
          <p:nvPr>
            <p:ph type="ctrTitle"/>
          </p:nvPr>
        </p:nvSpPr>
        <p:spPr>
          <a:xfrm rot="-13826">
            <a:off x="1526658" y="1137885"/>
            <a:ext cx="3207626" cy="2052917"/>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b="0" sz="36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94"/>
          <p:cNvSpPr txBox="1"/>
          <p:nvPr>
            <p:ph idx="1" type="subTitle"/>
          </p:nvPr>
        </p:nvSpPr>
        <p:spPr>
          <a:xfrm rot="-13894">
            <a:off x="1532168" y="3178851"/>
            <a:ext cx="2078417" cy="79260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000"/>
              <a:buNone/>
              <a:defRPr sz="1700">
                <a:solidFill>
                  <a:schemeClr val="dk1"/>
                </a:solidFill>
              </a:defRPr>
            </a:lvl1pPr>
            <a:lvl2pPr lvl="1" algn="l">
              <a:lnSpc>
                <a:spcPct val="100000"/>
              </a:lnSpc>
              <a:spcBef>
                <a:spcPts val="0"/>
              </a:spcBef>
              <a:spcAft>
                <a:spcPts val="0"/>
              </a:spcAft>
              <a:buClr>
                <a:schemeClr val="dk1"/>
              </a:buClr>
              <a:buSzPts val="2300"/>
              <a:buNone/>
              <a:defRPr sz="2300">
                <a:solidFill>
                  <a:schemeClr val="dk1"/>
                </a:solidFill>
              </a:defRPr>
            </a:lvl2pPr>
            <a:lvl3pPr lvl="2" algn="l">
              <a:lnSpc>
                <a:spcPct val="100000"/>
              </a:lnSpc>
              <a:spcBef>
                <a:spcPts val="0"/>
              </a:spcBef>
              <a:spcAft>
                <a:spcPts val="0"/>
              </a:spcAft>
              <a:buClr>
                <a:schemeClr val="dk1"/>
              </a:buClr>
              <a:buSzPts val="2300"/>
              <a:buNone/>
              <a:defRPr sz="2300">
                <a:solidFill>
                  <a:schemeClr val="dk1"/>
                </a:solidFill>
              </a:defRPr>
            </a:lvl3pPr>
            <a:lvl4pPr lvl="3" algn="l">
              <a:lnSpc>
                <a:spcPct val="100000"/>
              </a:lnSpc>
              <a:spcBef>
                <a:spcPts val="0"/>
              </a:spcBef>
              <a:spcAft>
                <a:spcPts val="0"/>
              </a:spcAft>
              <a:buClr>
                <a:schemeClr val="dk1"/>
              </a:buClr>
              <a:buSzPts val="2300"/>
              <a:buNone/>
              <a:defRPr sz="2300">
                <a:solidFill>
                  <a:schemeClr val="dk1"/>
                </a:solidFill>
              </a:defRPr>
            </a:lvl4pPr>
            <a:lvl5pPr lvl="4" algn="l">
              <a:lnSpc>
                <a:spcPct val="100000"/>
              </a:lnSpc>
              <a:spcBef>
                <a:spcPts val="0"/>
              </a:spcBef>
              <a:spcAft>
                <a:spcPts val="0"/>
              </a:spcAft>
              <a:buClr>
                <a:schemeClr val="dk1"/>
              </a:buClr>
              <a:buSzPts val="2300"/>
              <a:buNone/>
              <a:defRPr sz="2300">
                <a:solidFill>
                  <a:schemeClr val="dk1"/>
                </a:solidFill>
              </a:defRPr>
            </a:lvl5pPr>
            <a:lvl6pPr lvl="5" algn="l">
              <a:lnSpc>
                <a:spcPct val="100000"/>
              </a:lnSpc>
              <a:spcBef>
                <a:spcPts val="0"/>
              </a:spcBef>
              <a:spcAft>
                <a:spcPts val="0"/>
              </a:spcAft>
              <a:buClr>
                <a:schemeClr val="dk1"/>
              </a:buClr>
              <a:buSzPts val="2300"/>
              <a:buNone/>
              <a:defRPr sz="2300">
                <a:solidFill>
                  <a:schemeClr val="dk1"/>
                </a:solidFill>
              </a:defRPr>
            </a:lvl6pPr>
            <a:lvl7pPr lvl="6" algn="l">
              <a:lnSpc>
                <a:spcPct val="100000"/>
              </a:lnSpc>
              <a:spcBef>
                <a:spcPts val="0"/>
              </a:spcBef>
              <a:spcAft>
                <a:spcPts val="0"/>
              </a:spcAft>
              <a:buClr>
                <a:schemeClr val="dk1"/>
              </a:buClr>
              <a:buSzPts val="2300"/>
              <a:buNone/>
              <a:defRPr sz="2300">
                <a:solidFill>
                  <a:schemeClr val="dk1"/>
                </a:solidFill>
              </a:defRPr>
            </a:lvl7pPr>
            <a:lvl8pPr lvl="7" algn="l">
              <a:lnSpc>
                <a:spcPct val="100000"/>
              </a:lnSpc>
              <a:spcBef>
                <a:spcPts val="0"/>
              </a:spcBef>
              <a:spcAft>
                <a:spcPts val="0"/>
              </a:spcAft>
              <a:buClr>
                <a:schemeClr val="dk1"/>
              </a:buClr>
              <a:buSzPts val="2300"/>
              <a:buNone/>
              <a:defRPr sz="2300">
                <a:solidFill>
                  <a:schemeClr val="dk1"/>
                </a:solidFill>
              </a:defRPr>
            </a:lvl8pPr>
            <a:lvl9pPr lvl="8" algn="l">
              <a:lnSpc>
                <a:spcPct val="100000"/>
              </a:lnSpc>
              <a:spcBef>
                <a:spcPts val="0"/>
              </a:spcBef>
              <a:spcAft>
                <a:spcPts val="0"/>
              </a:spcAft>
              <a:buClr>
                <a:schemeClr val="dk1"/>
              </a:buClr>
              <a:buSzPts val="2300"/>
              <a:buNone/>
              <a:defRPr sz="23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55" name="Shape 55"/>
        <p:cNvGrpSpPr/>
        <p:nvPr/>
      </p:nvGrpSpPr>
      <p:grpSpPr>
        <a:xfrm>
          <a:off x="0" y="0"/>
          <a:ext cx="0" cy="0"/>
          <a:chOff x="0" y="0"/>
          <a:chExt cx="0" cy="0"/>
        </a:xfrm>
      </p:grpSpPr>
      <p:sp>
        <p:nvSpPr>
          <p:cNvPr id="56" name="Google Shape;56;p103"/>
          <p:cNvSpPr txBox="1"/>
          <p:nvPr>
            <p:ph type="title"/>
          </p:nvPr>
        </p:nvSpPr>
        <p:spPr>
          <a:xfrm>
            <a:off x="3096900" y="3436605"/>
            <a:ext cx="2950200" cy="124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57" name="Google Shape;57;p103"/>
          <p:cNvSpPr txBox="1"/>
          <p:nvPr>
            <p:ph idx="1" type="subTitle"/>
          </p:nvPr>
        </p:nvSpPr>
        <p:spPr>
          <a:xfrm>
            <a:off x="1538400" y="1464650"/>
            <a:ext cx="6067200" cy="2160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2400"/>
              <a:buNone/>
              <a:defRPr b="1" sz="2400">
                <a:solidFill>
                  <a:schemeClr val="dk1"/>
                </a:solidFill>
              </a:defRPr>
            </a:lvl1pPr>
            <a:lvl2pPr lvl="1" algn="ctr">
              <a:lnSpc>
                <a:spcPct val="115000"/>
              </a:lnSpc>
              <a:spcBef>
                <a:spcPts val="1600"/>
              </a:spcBef>
              <a:spcAft>
                <a:spcPts val="0"/>
              </a:spcAft>
              <a:buClr>
                <a:schemeClr val="dk1"/>
              </a:buClr>
              <a:buSzPts val="2500"/>
              <a:buNone/>
              <a:defRPr b="1" sz="2500">
                <a:solidFill>
                  <a:schemeClr val="dk1"/>
                </a:solidFill>
              </a:defRPr>
            </a:lvl2pPr>
            <a:lvl3pPr lvl="2" algn="ctr">
              <a:lnSpc>
                <a:spcPct val="115000"/>
              </a:lnSpc>
              <a:spcBef>
                <a:spcPts val="1600"/>
              </a:spcBef>
              <a:spcAft>
                <a:spcPts val="0"/>
              </a:spcAft>
              <a:buClr>
                <a:schemeClr val="dk1"/>
              </a:buClr>
              <a:buSzPts val="2500"/>
              <a:buNone/>
              <a:defRPr b="1" sz="2500">
                <a:solidFill>
                  <a:schemeClr val="dk1"/>
                </a:solidFill>
              </a:defRPr>
            </a:lvl3pPr>
            <a:lvl4pPr lvl="3" algn="ctr">
              <a:lnSpc>
                <a:spcPct val="115000"/>
              </a:lnSpc>
              <a:spcBef>
                <a:spcPts val="1600"/>
              </a:spcBef>
              <a:spcAft>
                <a:spcPts val="0"/>
              </a:spcAft>
              <a:buClr>
                <a:schemeClr val="dk1"/>
              </a:buClr>
              <a:buSzPts val="2500"/>
              <a:buNone/>
              <a:defRPr b="1" sz="2500">
                <a:solidFill>
                  <a:schemeClr val="dk1"/>
                </a:solidFill>
              </a:defRPr>
            </a:lvl4pPr>
            <a:lvl5pPr lvl="4" algn="ctr">
              <a:lnSpc>
                <a:spcPct val="115000"/>
              </a:lnSpc>
              <a:spcBef>
                <a:spcPts val="1600"/>
              </a:spcBef>
              <a:spcAft>
                <a:spcPts val="0"/>
              </a:spcAft>
              <a:buClr>
                <a:schemeClr val="dk1"/>
              </a:buClr>
              <a:buSzPts val="2500"/>
              <a:buNone/>
              <a:defRPr b="1" sz="2500">
                <a:solidFill>
                  <a:schemeClr val="dk1"/>
                </a:solidFill>
              </a:defRPr>
            </a:lvl5pPr>
            <a:lvl6pPr lvl="5" algn="ctr">
              <a:lnSpc>
                <a:spcPct val="115000"/>
              </a:lnSpc>
              <a:spcBef>
                <a:spcPts val="1600"/>
              </a:spcBef>
              <a:spcAft>
                <a:spcPts val="0"/>
              </a:spcAft>
              <a:buClr>
                <a:schemeClr val="dk1"/>
              </a:buClr>
              <a:buSzPts val="2500"/>
              <a:buNone/>
              <a:defRPr b="1" sz="2500">
                <a:solidFill>
                  <a:schemeClr val="dk1"/>
                </a:solidFill>
              </a:defRPr>
            </a:lvl6pPr>
            <a:lvl7pPr lvl="6" algn="ctr">
              <a:lnSpc>
                <a:spcPct val="115000"/>
              </a:lnSpc>
              <a:spcBef>
                <a:spcPts val="1600"/>
              </a:spcBef>
              <a:spcAft>
                <a:spcPts val="0"/>
              </a:spcAft>
              <a:buClr>
                <a:schemeClr val="dk1"/>
              </a:buClr>
              <a:buSzPts val="2500"/>
              <a:buNone/>
              <a:defRPr b="1" sz="2500">
                <a:solidFill>
                  <a:schemeClr val="dk1"/>
                </a:solidFill>
              </a:defRPr>
            </a:lvl7pPr>
            <a:lvl8pPr lvl="7" algn="ctr">
              <a:lnSpc>
                <a:spcPct val="115000"/>
              </a:lnSpc>
              <a:spcBef>
                <a:spcPts val="1600"/>
              </a:spcBef>
              <a:spcAft>
                <a:spcPts val="0"/>
              </a:spcAft>
              <a:buClr>
                <a:schemeClr val="dk1"/>
              </a:buClr>
              <a:buSzPts val="2500"/>
              <a:buNone/>
              <a:defRPr b="1" sz="2500">
                <a:solidFill>
                  <a:schemeClr val="dk1"/>
                </a:solidFill>
              </a:defRPr>
            </a:lvl8pPr>
            <a:lvl9pPr lvl="8" algn="ctr">
              <a:lnSpc>
                <a:spcPct val="115000"/>
              </a:lnSpc>
              <a:spcBef>
                <a:spcPts val="1600"/>
              </a:spcBef>
              <a:spcAft>
                <a:spcPts val="1600"/>
              </a:spcAft>
              <a:buClr>
                <a:schemeClr val="dk1"/>
              </a:buClr>
              <a:buSzPts val="2500"/>
              <a:buNone/>
              <a:defRPr b="1" sz="25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lt1"/>
        </a:solidFill>
      </p:bgPr>
    </p:bg>
    <p:spTree>
      <p:nvGrpSpPr>
        <p:cNvPr id="58" name="Shape 58"/>
        <p:cNvGrpSpPr/>
        <p:nvPr/>
      </p:nvGrpSpPr>
      <p:grpSpPr>
        <a:xfrm>
          <a:off x="0" y="0"/>
          <a:ext cx="0" cy="0"/>
          <a:chOff x="0" y="0"/>
          <a:chExt cx="0" cy="0"/>
        </a:xfrm>
      </p:grpSpPr>
      <p:sp>
        <p:nvSpPr>
          <p:cNvPr id="59" name="Google Shape;59;p104"/>
          <p:cNvSpPr txBox="1"/>
          <p:nvPr>
            <p:ph type="title"/>
          </p:nvPr>
        </p:nvSpPr>
        <p:spPr>
          <a:xfrm>
            <a:off x="882125" y="3553250"/>
            <a:ext cx="3875400" cy="46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b="1" sz="2000"/>
            </a:lvl1pPr>
            <a:lvl2pPr lvl="1" algn="ctr">
              <a:lnSpc>
                <a:spcPct val="100000"/>
              </a:lnSpc>
              <a:spcBef>
                <a:spcPts val="0"/>
              </a:spcBef>
              <a:spcAft>
                <a:spcPts val="0"/>
              </a:spcAft>
              <a:buSzPts val="2000"/>
              <a:buNone/>
              <a:defRPr b="1" sz="2000"/>
            </a:lvl2pPr>
            <a:lvl3pPr lvl="2" algn="ctr">
              <a:lnSpc>
                <a:spcPct val="100000"/>
              </a:lnSpc>
              <a:spcBef>
                <a:spcPts val="0"/>
              </a:spcBef>
              <a:spcAft>
                <a:spcPts val="0"/>
              </a:spcAft>
              <a:buSzPts val="2000"/>
              <a:buNone/>
              <a:defRPr b="1" sz="2000"/>
            </a:lvl3pPr>
            <a:lvl4pPr lvl="3" algn="ctr">
              <a:lnSpc>
                <a:spcPct val="100000"/>
              </a:lnSpc>
              <a:spcBef>
                <a:spcPts val="0"/>
              </a:spcBef>
              <a:spcAft>
                <a:spcPts val="0"/>
              </a:spcAft>
              <a:buSzPts val="2000"/>
              <a:buNone/>
              <a:defRPr b="1" sz="2000"/>
            </a:lvl4pPr>
            <a:lvl5pPr lvl="4" algn="ctr">
              <a:lnSpc>
                <a:spcPct val="100000"/>
              </a:lnSpc>
              <a:spcBef>
                <a:spcPts val="0"/>
              </a:spcBef>
              <a:spcAft>
                <a:spcPts val="0"/>
              </a:spcAft>
              <a:buSzPts val="2000"/>
              <a:buNone/>
              <a:defRPr b="1" sz="2000"/>
            </a:lvl5pPr>
            <a:lvl6pPr lvl="5" algn="ctr">
              <a:lnSpc>
                <a:spcPct val="100000"/>
              </a:lnSpc>
              <a:spcBef>
                <a:spcPts val="0"/>
              </a:spcBef>
              <a:spcAft>
                <a:spcPts val="0"/>
              </a:spcAft>
              <a:buSzPts val="2000"/>
              <a:buNone/>
              <a:defRPr b="1" sz="2000"/>
            </a:lvl6pPr>
            <a:lvl7pPr lvl="6" algn="ctr">
              <a:lnSpc>
                <a:spcPct val="100000"/>
              </a:lnSpc>
              <a:spcBef>
                <a:spcPts val="0"/>
              </a:spcBef>
              <a:spcAft>
                <a:spcPts val="0"/>
              </a:spcAft>
              <a:buSzPts val="2000"/>
              <a:buNone/>
              <a:defRPr b="1" sz="2000"/>
            </a:lvl7pPr>
            <a:lvl8pPr lvl="7" algn="ctr">
              <a:lnSpc>
                <a:spcPct val="100000"/>
              </a:lnSpc>
              <a:spcBef>
                <a:spcPts val="0"/>
              </a:spcBef>
              <a:spcAft>
                <a:spcPts val="0"/>
              </a:spcAft>
              <a:buSzPts val="2000"/>
              <a:buNone/>
              <a:defRPr b="1" sz="2000"/>
            </a:lvl8pPr>
            <a:lvl9pPr lvl="8" algn="ctr">
              <a:lnSpc>
                <a:spcPct val="100000"/>
              </a:lnSpc>
              <a:spcBef>
                <a:spcPts val="0"/>
              </a:spcBef>
              <a:spcAft>
                <a:spcPts val="0"/>
              </a:spcAft>
              <a:buSzPts val="2000"/>
              <a:buNone/>
              <a:defRPr b="1" sz="2000"/>
            </a:lvl9pPr>
          </a:lstStyle>
          <a:p/>
        </p:txBody>
      </p:sp>
      <p:sp>
        <p:nvSpPr>
          <p:cNvPr id="60" name="Google Shape;60;p104"/>
          <p:cNvSpPr txBox="1"/>
          <p:nvPr>
            <p:ph idx="1" type="subTitle"/>
          </p:nvPr>
        </p:nvSpPr>
        <p:spPr>
          <a:xfrm>
            <a:off x="882125" y="1122850"/>
            <a:ext cx="3875400" cy="230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None/>
              <a:defRPr sz="2500">
                <a:solidFill>
                  <a:schemeClr val="dk1"/>
                </a:solidFill>
                <a:latin typeface="Nunito SemiBold"/>
                <a:ea typeface="Nunito SemiBold"/>
                <a:cs typeface="Nunito SemiBold"/>
                <a:sym typeface="Nunito SemiBold"/>
              </a:defRPr>
            </a:lvl1pPr>
            <a:lvl2pPr lvl="1" algn="ctr">
              <a:lnSpc>
                <a:spcPct val="115000"/>
              </a:lnSpc>
              <a:spcBef>
                <a:spcPts val="0"/>
              </a:spcBef>
              <a:spcAft>
                <a:spcPts val="0"/>
              </a:spcAft>
              <a:buClr>
                <a:schemeClr val="dk1"/>
              </a:buClr>
              <a:buSzPts val="2500"/>
              <a:buNone/>
              <a:defRPr b="1" sz="2500">
                <a:solidFill>
                  <a:schemeClr val="dk1"/>
                </a:solidFill>
              </a:defRPr>
            </a:lvl2pPr>
            <a:lvl3pPr lvl="2" algn="ctr">
              <a:lnSpc>
                <a:spcPct val="115000"/>
              </a:lnSpc>
              <a:spcBef>
                <a:spcPts val="1600"/>
              </a:spcBef>
              <a:spcAft>
                <a:spcPts val="0"/>
              </a:spcAft>
              <a:buClr>
                <a:schemeClr val="dk1"/>
              </a:buClr>
              <a:buSzPts val="2500"/>
              <a:buNone/>
              <a:defRPr b="1" sz="2500">
                <a:solidFill>
                  <a:schemeClr val="dk1"/>
                </a:solidFill>
              </a:defRPr>
            </a:lvl3pPr>
            <a:lvl4pPr lvl="3" algn="ctr">
              <a:lnSpc>
                <a:spcPct val="115000"/>
              </a:lnSpc>
              <a:spcBef>
                <a:spcPts val="1600"/>
              </a:spcBef>
              <a:spcAft>
                <a:spcPts val="0"/>
              </a:spcAft>
              <a:buClr>
                <a:schemeClr val="dk1"/>
              </a:buClr>
              <a:buSzPts val="2500"/>
              <a:buNone/>
              <a:defRPr b="1" sz="2500">
                <a:solidFill>
                  <a:schemeClr val="dk1"/>
                </a:solidFill>
              </a:defRPr>
            </a:lvl4pPr>
            <a:lvl5pPr lvl="4" algn="ctr">
              <a:lnSpc>
                <a:spcPct val="115000"/>
              </a:lnSpc>
              <a:spcBef>
                <a:spcPts val="1600"/>
              </a:spcBef>
              <a:spcAft>
                <a:spcPts val="0"/>
              </a:spcAft>
              <a:buClr>
                <a:schemeClr val="dk1"/>
              </a:buClr>
              <a:buSzPts val="2500"/>
              <a:buNone/>
              <a:defRPr b="1" sz="2500">
                <a:solidFill>
                  <a:schemeClr val="dk1"/>
                </a:solidFill>
              </a:defRPr>
            </a:lvl5pPr>
            <a:lvl6pPr lvl="5" algn="ctr">
              <a:lnSpc>
                <a:spcPct val="115000"/>
              </a:lnSpc>
              <a:spcBef>
                <a:spcPts val="1600"/>
              </a:spcBef>
              <a:spcAft>
                <a:spcPts val="0"/>
              </a:spcAft>
              <a:buClr>
                <a:schemeClr val="dk1"/>
              </a:buClr>
              <a:buSzPts val="2500"/>
              <a:buNone/>
              <a:defRPr b="1" sz="2500">
                <a:solidFill>
                  <a:schemeClr val="dk1"/>
                </a:solidFill>
              </a:defRPr>
            </a:lvl6pPr>
            <a:lvl7pPr lvl="6" algn="ctr">
              <a:lnSpc>
                <a:spcPct val="115000"/>
              </a:lnSpc>
              <a:spcBef>
                <a:spcPts val="1600"/>
              </a:spcBef>
              <a:spcAft>
                <a:spcPts val="0"/>
              </a:spcAft>
              <a:buClr>
                <a:schemeClr val="dk1"/>
              </a:buClr>
              <a:buSzPts val="2500"/>
              <a:buNone/>
              <a:defRPr b="1" sz="2500">
                <a:solidFill>
                  <a:schemeClr val="dk1"/>
                </a:solidFill>
              </a:defRPr>
            </a:lvl7pPr>
            <a:lvl8pPr lvl="7" algn="ctr">
              <a:lnSpc>
                <a:spcPct val="115000"/>
              </a:lnSpc>
              <a:spcBef>
                <a:spcPts val="1600"/>
              </a:spcBef>
              <a:spcAft>
                <a:spcPts val="0"/>
              </a:spcAft>
              <a:buClr>
                <a:schemeClr val="dk1"/>
              </a:buClr>
              <a:buSzPts val="2500"/>
              <a:buNone/>
              <a:defRPr b="1" sz="2500">
                <a:solidFill>
                  <a:schemeClr val="dk1"/>
                </a:solidFill>
              </a:defRPr>
            </a:lvl8pPr>
            <a:lvl9pPr lvl="8" algn="ctr">
              <a:lnSpc>
                <a:spcPct val="115000"/>
              </a:lnSpc>
              <a:spcBef>
                <a:spcPts val="1600"/>
              </a:spcBef>
              <a:spcAft>
                <a:spcPts val="1600"/>
              </a:spcAft>
              <a:buClr>
                <a:schemeClr val="dk1"/>
              </a:buClr>
              <a:buSzPts val="2500"/>
              <a:buNone/>
              <a:defRPr b="1" sz="25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61" name="Shape 61"/>
        <p:cNvGrpSpPr/>
        <p:nvPr/>
      </p:nvGrpSpPr>
      <p:grpSpPr>
        <a:xfrm>
          <a:off x="0" y="0"/>
          <a:ext cx="0" cy="0"/>
          <a:chOff x="0" y="0"/>
          <a:chExt cx="0" cy="0"/>
        </a:xfrm>
      </p:grpSpPr>
      <p:sp>
        <p:nvSpPr>
          <p:cNvPr id="62" name="Google Shape;62;p105"/>
          <p:cNvSpPr txBox="1"/>
          <p:nvPr>
            <p:ph type="title"/>
          </p:nvPr>
        </p:nvSpPr>
        <p:spPr>
          <a:xfrm>
            <a:off x="1207615" y="332819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3" name="Google Shape;63;p105"/>
          <p:cNvSpPr txBox="1"/>
          <p:nvPr>
            <p:ph idx="1" type="subTitle"/>
          </p:nvPr>
        </p:nvSpPr>
        <p:spPr>
          <a:xfrm>
            <a:off x="1207775" y="3951375"/>
            <a:ext cx="2326200" cy="56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4" name="Google Shape;64;p105"/>
          <p:cNvSpPr txBox="1"/>
          <p:nvPr>
            <p:ph idx="2" type="title"/>
          </p:nvPr>
        </p:nvSpPr>
        <p:spPr>
          <a:xfrm>
            <a:off x="5610185" y="3328065"/>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 name="Google Shape;65;p105"/>
          <p:cNvSpPr txBox="1"/>
          <p:nvPr>
            <p:ph idx="3" type="subTitle"/>
          </p:nvPr>
        </p:nvSpPr>
        <p:spPr>
          <a:xfrm>
            <a:off x="5610275" y="3951375"/>
            <a:ext cx="2326200" cy="56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6" name="Google Shape;66;p105"/>
          <p:cNvSpPr txBox="1"/>
          <p:nvPr>
            <p:ph idx="4" type="title"/>
          </p:nvPr>
        </p:nvSpPr>
        <p:spPr>
          <a:xfrm>
            <a:off x="930200" y="627400"/>
            <a:ext cx="35085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67" name="Shape 67"/>
        <p:cNvGrpSpPr/>
        <p:nvPr/>
      </p:nvGrpSpPr>
      <p:grpSpPr>
        <a:xfrm>
          <a:off x="0" y="0"/>
          <a:ext cx="0" cy="0"/>
          <a:chOff x="0" y="0"/>
          <a:chExt cx="0" cy="0"/>
        </a:xfrm>
      </p:grpSpPr>
      <p:sp>
        <p:nvSpPr>
          <p:cNvPr id="68" name="Google Shape;68;p106"/>
          <p:cNvSpPr txBox="1"/>
          <p:nvPr>
            <p:ph idx="1" type="body"/>
          </p:nvPr>
        </p:nvSpPr>
        <p:spPr>
          <a:xfrm rot="-45610">
            <a:off x="938266" y="1212165"/>
            <a:ext cx="3437103" cy="3043166"/>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69" name="Google Shape;69;p106"/>
          <p:cNvSpPr txBox="1"/>
          <p:nvPr>
            <p:ph type="title"/>
          </p:nvPr>
        </p:nvSpPr>
        <p:spPr>
          <a:xfrm>
            <a:off x="930200" y="627400"/>
            <a:ext cx="362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7">
    <p:spTree>
      <p:nvGrpSpPr>
        <p:cNvPr id="70" name="Shape 70"/>
        <p:cNvGrpSpPr/>
        <p:nvPr/>
      </p:nvGrpSpPr>
      <p:grpSpPr>
        <a:xfrm>
          <a:off x="0" y="0"/>
          <a:ext cx="0" cy="0"/>
          <a:chOff x="0" y="0"/>
          <a:chExt cx="0" cy="0"/>
        </a:xfrm>
      </p:grpSpPr>
      <p:sp>
        <p:nvSpPr>
          <p:cNvPr id="71" name="Google Shape;71;p107"/>
          <p:cNvSpPr txBox="1"/>
          <p:nvPr>
            <p:ph type="title"/>
          </p:nvPr>
        </p:nvSpPr>
        <p:spPr>
          <a:xfrm>
            <a:off x="930225" y="1276125"/>
            <a:ext cx="3199200" cy="443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107"/>
          <p:cNvSpPr txBox="1"/>
          <p:nvPr>
            <p:ph idx="1" type="subTitle"/>
          </p:nvPr>
        </p:nvSpPr>
        <p:spPr>
          <a:xfrm>
            <a:off x="930200" y="1719175"/>
            <a:ext cx="3199200" cy="27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solidFill>
                  <a:schemeClr val="dk1"/>
                </a:solidFill>
              </a:defRPr>
            </a:lvl1pPr>
            <a:lvl2pPr lvl="1" algn="ctr">
              <a:lnSpc>
                <a:spcPct val="100000"/>
              </a:lnSpc>
              <a:spcBef>
                <a:spcPts val="100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73" name="Google Shape;73;p107"/>
          <p:cNvSpPr txBox="1"/>
          <p:nvPr>
            <p:ph idx="2" type="title"/>
          </p:nvPr>
        </p:nvSpPr>
        <p:spPr>
          <a:xfrm>
            <a:off x="5018175" y="1276125"/>
            <a:ext cx="3199200" cy="443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4" name="Google Shape;74;p107"/>
          <p:cNvSpPr txBox="1"/>
          <p:nvPr>
            <p:ph idx="3" type="subTitle"/>
          </p:nvPr>
        </p:nvSpPr>
        <p:spPr>
          <a:xfrm>
            <a:off x="5018150" y="1719175"/>
            <a:ext cx="3199200" cy="27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solidFill>
                  <a:schemeClr val="dk1"/>
                </a:solidFill>
              </a:defRPr>
            </a:lvl1pPr>
            <a:lvl2pPr lvl="1" algn="ctr">
              <a:lnSpc>
                <a:spcPct val="100000"/>
              </a:lnSpc>
              <a:spcBef>
                <a:spcPts val="1000"/>
              </a:spcBef>
              <a:spcAft>
                <a:spcPts val="0"/>
              </a:spcAft>
              <a:buClr>
                <a:schemeClr val="dk1"/>
              </a:buClr>
              <a:buSzPts val="1400"/>
              <a:buChar char="○"/>
              <a:defRPr>
                <a:solidFill>
                  <a:schemeClr val="dk1"/>
                </a:solidFill>
              </a:defRPr>
            </a:lvl2pPr>
            <a:lvl3pPr lvl="2" algn="ctr">
              <a:lnSpc>
                <a:spcPct val="100000"/>
              </a:lnSpc>
              <a:spcBef>
                <a:spcPts val="0"/>
              </a:spcBef>
              <a:spcAft>
                <a:spcPts val="0"/>
              </a:spcAft>
              <a:buClr>
                <a:schemeClr val="dk1"/>
              </a:buClr>
              <a:buSzPts val="1400"/>
              <a:buChar char="■"/>
              <a:defRPr>
                <a:solidFill>
                  <a:schemeClr val="dk1"/>
                </a:solidFill>
              </a:defRPr>
            </a:lvl3pPr>
            <a:lvl4pPr lvl="3" algn="ctr">
              <a:lnSpc>
                <a:spcPct val="100000"/>
              </a:lnSpc>
              <a:spcBef>
                <a:spcPts val="0"/>
              </a:spcBef>
              <a:spcAft>
                <a:spcPts val="0"/>
              </a:spcAft>
              <a:buClr>
                <a:schemeClr val="dk1"/>
              </a:buClr>
              <a:buSzPts val="1400"/>
              <a:buChar char="●"/>
              <a:defRPr>
                <a:solidFill>
                  <a:schemeClr val="dk1"/>
                </a:solidFill>
              </a:defRPr>
            </a:lvl4pPr>
            <a:lvl5pPr lvl="4" algn="ctr">
              <a:lnSpc>
                <a:spcPct val="100000"/>
              </a:lnSpc>
              <a:spcBef>
                <a:spcPts val="0"/>
              </a:spcBef>
              <a:spcAft>
                <a:spcPts val="0"/>
              </a:spcAft>
              <a:buClr>
                <a:schemeClr val="dk1"/>
              </a:buClr>
              <a:buSzPts val="1400"/>
              <a:buChar char="○"/>
              <a:defRPr>
                <a:solidFill>
                  <a:schemeClr val="dk1"/>
                </a:solidFill>
              </a:defRPr>
            </a:lvl5pPr>
            <a:lvl6pPr lvl="5" algn="ctr">
              <a:lnSpc>
                <a:spcPct val="100000"/>
              </a:lnSpc>
              <a:spcBef>
                <a:spcPts val="0"/>
              </a:spcBef>
              <a:spcAft>
                <a:spcPts val="0"/>
              </a:spcAft>
              <a:buClr>
                <a:schemeClr val="dk1"/>
              </a:buClr>
              <a:buSzPts val="1400"/>
              <a:buChar char="■"/>
              <a:defRPr>
                <a:solidFill>
                  <a:schemeClr val="dk1"/>
                </a:solidFill>
              </a:defRPr>
            </a:lvl6pPr>
            <a:lvl7pPr lvl="6" algn="ctr">
              <a:lnSpc>
                <a:spcPct val="100000"/>
              </a:lnSpc>
              <a:spcBef>
                <a:spcPts val="0"/>
              </a:spcBef>
              <a:spcAft>
                <a:spcPts val="0"/>
              </a:spcAft>
              <a:buClr>
                <a:schemeClr val="dk1"/>
              </a:buClr>
              <a:buSzPts val="1400"/>
              <a:buChar char="●"/>
              <a:defRPr>
                <a:solidFill>
                  <a:schemeClr val="dk1"/>
                </a:solidFill>
              </a:defRPr>
            </a:lvl7pPr>
            <a:lvl8pPr lvl="7" algn="ctr">
              <a:lnSpc>
                <a:spcPct val="100000"/>
              </a:lnSpc>
              <a:spcBef>
                <a:spcPts val="0"/>
              </a:spcBef>
              <a:spcAft>
                <a:spcPts val="0"/>
              </a:spcAft>
              <a:buClr>
                <a:schemeClr val="dk1"/>
              </a:buClr>
              <a:buSzPts val="1400"/>
              <a:buChar char="○"/>
              <a:defRPr>
                <a:solidFill>
                  <a:schemeClr val="dk1"/>
                </a:solidFill>
              </a:defRPr>
            </a:lvl8pPr>
            <a:lvl9pPr lvl="8" algn="ctr">
              <a:lnSpc>
                <a:spcPct val="100000"/>
              </a:lnSpc>
              <a:spcBef>
                <a:spcPts val="0"/>
              </a:spcBef>
              <a:spcAft>
                <a:spcPts val="0"/>
              </a:spcAft>
              <a:buClr>
                <a:schemeClr val="dk1"/>
              </a:buClr>
              <a:buSzPts val="1400"/>
              <a:buChar char="■"/>
              <a:defRPr>
                <a:solidFill>
                  <a:schemeClr val="dk1"/>
                </a:solidFill>
              </a:defRPr>
            </a:lvl9pPr>
          </a:lstStyle>
          <a:p/>
        </p:txBody>
      </p:sp>
      <p:sp>
        <p:nvSpPr>
          <p:cNvPr id="75" name="Google Shape;75;p107"/>
          <p:cNvSpPr txBox="1"/>
          <p:nvPr>
            <p:ph idx="4" type="title"/>
          </p:nvPr>
        </p:nvSpPr>
        <p:spPr>
          <a:xfrm>
            <a:off x="930200" y="627400"/>
            <a:ext cx="362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76" name="Shape 76"/>
        <p:cNvGrpSpPr/>
        <p:nvPr/>
      </p:nvGrpSpPr>
      <p:grpSpPr>
        <a:xfrm>
          <a:off x="0" y="0"/>
          <a:ext cx="0" cy="0"/>
          <a:chOff x="0" y="0"/>
          <a:chExt cx="0" cy="0"/>
        </a:xfrm>
      </p:grpSpPr>
      <p:sp>
        <p:nvSpPr>
          <p:cNvPr id="77" name="Google Shape;77;p108"/>
          <p:cNvSpPr txBox="1"/>
          <p:nvPr>
            <p:ph idx="1" type="body"/>
          </p:nvPr>
        </p:nvSpPr>
        <p:spPr>
          <a:xfrm>
            <a:off x="920425" y="1208400"/>
            <a:ext cx="4280100" cy="12159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dk1"/>
              </a:buClr>
              <a:buSzPts val="3600"/>
              <a:buFont typeface="Calligraffitti"/>
              <a:buNone/>
              <a:defRPr b="1" sz="4000">
                <a:solidFill>
                  <a:schemeClr val="lt1"/>
                </a:solidFill>
                <a:latin typeface="Calligraffitti"/>
                <a:ea typeface="Calligraffitti"/>
                <a:cs typeface="Calligraffitti"/>
                <a:sym typeface="Calligraffitti"/>
              </a:defRPr>
            </a:lvl1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lt1"/>
        </a:solidFill>
      </p:bgPr>
    </p:bg>
    <p:spTree>
      <p:nvGrpSpPr>
        <p:cNvPr id="78" name="Shape 78"/>
        <p:cNvGrpSpPr/>
        <p:nvPr/>
      </p:nvGrpSpPr>
      <p:grpSpPr>
        <a:xfrm>
          <a:off x="0" y="0"/>
          <a:ext cx="0" cy="0"/>
          <a:chOff x="0" y="0"/>
          <a:chExt cx="0" cy="0"/>
        </a:xfrm>
      </p:grpSpPr>
      <p:sp>
        <p:nvSpPr>
          <p:cNvPr id="79" name="Google Shape;79;p109"/>
          <p:cNvSpPr txBox="1"/>
          <p:nvPr>
            <p:ph type="title"/>
          </p:nvPr>
        </p:nvSpPr>
        <p:spPr>
          <a:xfrm>
            <a:off x="759940" y="2874025"/>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 name="Google Shape;80;p109"/>
          <p:cNvSpPr txBox="1"/>
          <p:nvPr>
            <p:ph idx="1" type="subTitle"/>
          </p:nvPr>
        </p:nvSpPr>
        <p:spPr>
          <a:xfrm>
            <a:off x="893080" y="3486937"/>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1" name="Google Shape;81;p109"/>
          <p:cNvSpPr txBox="1"/>
          <p:nvPr>
            <p:ph idx="2" type="title"/>
          </p:nvPr>
        </p:nvSpPr>
        <p:spPr>
          <a:xfrm>
            <a:off x="3408900" y="287390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2" name="Google Shape;82;p109"/>
          <p:cNvSpPr txBox="1"/>
          <p:nvPr>
            <p:ph idx="3" type="subTitle"/>
          </p:nvPr>
        </p:nvSpPr>
        <p:spPr>
          <a:xfrm>
            <a:off x="3542039" y="3486937"/>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3" name="Google Shape;83;p109"/>
          <p:cNvSpPr txBox="1"/>
          <p:nvPr>
            <p:ph idx="4" type="title"/>
          </p:nvPr>
        </p:nvSpPr>
        <p:spPr>
          <a:xfrm>
            <a:off x="6076910" y="287390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4" name="Google Shape;84;p109"/>
          <p:cNvSpPr txBox="1"/>
          <p:nvPr>
            <p:ph idx="5" type="subTitle"/>
          </p:nvPr>
        </p:nvSpPr>
        <p:spPr>
          <a:xfrm>
            <a:off x="6210049" y="3486937"/>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5" name="Google Shape;85;p109"/>
          <p:cNvSpPr txBox="1"/>
          <p:nvPr>
            <p:ph idx="6"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86" name="Shape 86"/>
        <p:cNvGrpSpPr/>
        <p:nvPr/>
      </p:nvGrpSpPr>
      <p:grpSpPr>
        <a:xfrm>
          <a:off x="0" y="0"/>
          <a:ext cx="0" cy="0"/>
          <a:chOff x="0" y="0"/>
          <a:chExt cx="0" cy="0"/>
        </a:xfrm>
      </p:grpSpPr>
      <p:sp>
        <p:nvSpPr>
          <p:cNvPr id="87" name="Google Shape;87;p110"/>
          <p:cNvSpPr txBox="1"/>
          <p:nvPr>
            <p:ph hasCustomPrompt="1" type="title"/>
          </p:nvPr>
        </p:nvSpPr>
        <p:spPr>
          <a:xfrm>
            <a:off x="1874850" y="1278625"/>
            <a:ext cx="53943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p110"/>
          <p:cNvSpPr txBox="1"/>
          <p:nvPr>
            <p:ph idx="1" type="body"/>
          </p:nvPr>
        </p:nvSpPr>
        <p:spPr>
          <a:xfrm>
            <a:off x="2220000" y="3203450"/>
            <a:ext cx="47040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IG_NUMBER_1">
    <p:bg>
      <p:bgPr>
        <a:solidFill>
          <a:schemeClr val="lt1"/>
        </a:solidFill>
      </p:bgPr>
    </p:bg>
    <p:spTree>
      <p:nvGrpSpPr>
        <p:cNvPr id="89" name="Shape 89"/>
        <p:cNvGrpSpPr/>
        <p:nvPr/>
      </p:nvGrpSpPr>
      <p:grpSpPr>
        <a:xfrm>
          <a:off x="0" y="0"/>
          <a:ext cx="0" cy="0"/>
          <a:chOff x="0" y="0"/>
          <a:chExt cx="0" cy="0"/>
        </a:xfrm>
      </p:grpSpPr>
      <p:sp>
        <p:nvSpPr>
          <p:cNvPr id="90" name="Google Shape;90;p111"/>
          <p:cNvSpPr txBox="1"/>
          <p:nvPr>
            <p:ph type="title"/>
          </p:nvPr>
        </p:nvSpPr>
        <p:spPr>
          <a:xfrm>
            <a:off x="4557775" y="1278625"/>
            <a:ext cx="3900300" cy="19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b="1"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1" name="Google Shape;91;p111"/>
          <p:cNvSpPr txBox="1"/>
          <p:nvPr>
            <p:ph idx="1" type="body"/>
          </p:nvPr>
        </p:nvSpPr>
        <p:spPr>
          <a:xfrm>
            <a:off x="4557775" y="3203450"/>
            <a:ext cx="3900300" cy="389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
    <p:bg>
      <p:bgPr>
        <a:solidFill>
          <a:schemeClr val="lt1"/>
        </a:solidFill>
      </p:bgPr>
    </p:bg>
    <p:spTree>
      <p:nvGrpSpPr>
        <p:cNvPr id="92" name="Shape 92"/>
        <p:cNvGrpSpPr/>
        <p:nvPr/>
      </p:nvGrpSpPr>
      <p:grpSpPr>
        <a:xfrm>
          <a:off x="0" y="0"/>
          <a:ext cx="0" cy="0"/>
          <a:chOff x="0" y="0"/>
          <a:chExt cx="0" cy="0"/>
        </a:xfrm>
      </p:grpSpPr>
      <p:sp>
        <p:nvSpPr>
          <p:cNvPr id="93" name="Google Shape;93;p112"/>
          <p:cNvSpPr txBox="1"/>
          <p:nvPr>
            <p:ph type="title"/>
          </p:nvPr>
        </p:nvSpPr>
        <p:spPr>
          <a:xfrm>
            <a:off x="5352002" y="103249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94" name="Google Shape;94;p112"/>
          <p:cNvSpPr txBox="1"/>
          <p:nvPr>
            <p:ph idx="1" type="subTitle"/>
          </p:nvPr>
        </p:nvSpPr>
        <p:spPr>
          <a:xfrm>
            <a:off x="5341802" y="1622773"/>
            <a:ext cx="23466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95" name="Google Shape;95;p112"/>
          <p:cNvSpPr txBox="1"/>
          <p:nvPr>
            <p:ph idx="2" type="title"/>
          </p:nvPr>
        </p:nvSpPr>
        <p:spPr>
          <a:xfrm>
            <a:off x="5352002" y="293749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96" name="Google Shape;96;p112"/>
          <p:cNvSpPr txBox="1"/>
          <p:nvPr>
            <p:ph idx="3" type="subTitle"/>
          </p:nvPr>
        </p:nvSpPr>
        <p:spPr>
          <a:xfrm>
            <a:off x="5341802" y="3527773"/>
            <a:ext cx="23466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1" name="Shape 11"/>
        <p:cNvGrpSpPr/>
        <p:nvPr/>
      </p:nvGrpSpPr>
      <p:grpSpPr>
        <a:xfrm>
          <a:off x="0" y="0"/>
          <a:ext cx="0" cy="0"/>
          <a:chOff x="0" y="0"/>
          <a:chExt cx="0" cy="0"/>
        </a:xfrm>
      </p:grpSpPr>
      <p:sp>
        <p:nvSpPr>
          <p:cNvPr id="12" name="Google Shape;12;p95"/>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b="1"/>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1"/>
        </a:solidFill>
      </p:bgPr>
    </p:bg>
    <p:spTree>
      <p:nvGrpSpPr>
        <p:cNvPr id="97" name="Shape 97"/>
        <p:cNvGrpSpPr/>
        <p:nvPr/>
      </p:nvGrpSpPr>
      <p:grpSpPr>
        <a:xfrm>
          <a:off x="0" y="0"/>
          <a:ext cx="0" cy="0"/>
          <a:chOff x="0" y="0"/>
          <a:chExt cx="0" cy="0"/>
        </a:xfrm>
      </p:grpSpPr>
      <p:sp>
        <p:nvSpPr>
          <p:cNvPr id="98" name="Google Shape;98;p113"/>
          <p:cNvSpPr txBox="1"/>
          <p:nvPr>
            <p:ph type="title"/>
          </p:nvPr>
        </p:nvSpPr>
        <p:spPr>
          <a:xfrm>
            <a:off x="1512415" y="2950225"/>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9" name="Google Shape;99;p113"/>
          <p:cNvSpPr txBox="1"/>
          <p:nvPr>
            <p:ph idx="1" type="subTitle"/>
          </p:nvPr>
        </p:nvSpPr>
        <p:spPr>
          <a:xfrm>
            <a:off x="1645465" y="3563249"/>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0" name="Google Shape;100;p113"/>
          <p:cNvSpPr txBox="1"/>
          <p:nvPr>
            <p:ph idx="2" type="title"/>
          </p:nvPr>
        </p:nvSpPr>
        <p:spPr>
          <a:xfrm>
            <a:off x="5305385" y="295010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1" name="Google Shape;101;p113"/>
          <p:cNvSpPr txBox="1"/>
          <p:nvPr>
            <p:ph idx="3" type="subTitle"/>
          </p:nvPr>
        </p:nvSpPr>
        <p:spPr>
          <a:xfrm>
            <a:off x="5438435" y="3563249"/>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2" name="Google Shape;102;p113"/>
          <p:cNvSpPr txBox="1"/>
          <p:nvPr>
            <p:ph idx="4" type="title"/>
          </p:nvPr>
        </p:nvSpPr>
        <p:spPr>
          <a:xfrm>
            <a:off x="1512415" y="1502425"/>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3" name="Google Shape;103;p113"/>
          <p:cNvSpPr txBox="1"/>
          <p:nvPr>
            <p:ph idx="5" type="subTitle"/>
          </p:nvPr>
        </p:nvSpPr>
        <p:spPr>
          <a:xfrm>
            <a:off x="1645465" y="2115449"/>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4" name="Google Shape;104;p113"/>
          <p:cNvSpPr txBox="1"/>
          <p:nvPr>
            <p:ph idx="6" type="title"/>
          </p:nvPr>
        </p:nvSpPr>
        <p:spPr>
          <a:xfrm>
            <a:off x="5305385" y="1502300"/>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5" name="Google Shape;105;p113"/>
          <p:cNvSpPr txBox="1"/>
          <p:nvPr>
            <p:ph idx="7" type="subTitle"/>
          </p:nvPr>
        </p:nvSpPr>
        <p:spPr>
          <a:xfrm>
            <a:off x="5438435" y="2115449"/>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06" name="Google Shape;106;p113"/>
          <p:cNvSpPr txBox="1"/>
          <p:nvPr>
            <p:ph idx="8"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bg>
      <p:bgPr>
        <a:solidFill>
          <a:schemeClr val="lt1"/>
        </a:solidFill>
      </p:bgPr>
    </p:bg>
    <p:spTree>
      <p:nvGrpSpPr>
        <p:cNvPr id="107" name="Shape 107"/>
        <p:cNvGrpSpPr/>
        <p:nvPr/>
      </p:nvGrpSpPr>
      <p:grpSpPr>
        <a:xfrm>
          <a:off x="0" y="0"/>
          <a:ext cx="0" cy="0"/>
          <a:chOff x="0" y="0"/>
          <a:chExt cx="0" cy="0"/>
        </a:xfrm>
      </p:grpSpPr>
      <p:sp>
        <p:nvSpPr>
          <p:cNvPr id="108" name="Google Shape;108;p114"/>
          <p:cNvSpPr txBox="1"/>
          <p:nvPr>
            <p:ph type="ctrTitle"/>
          </p:nvPr>
        </p:nvSpPr>
        <p:spPr>
          <a:xfrm>
            <a:off x="1131100" y="1002969"/>
            <a:ext cx="2966100" cy="16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700"/>
              <a:buNone/>
              <a:defRPr b="1" sz="30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09" name="Google Shape;109;p114"/>
          <p:cNvSpPr txBox="1"/>
          <p:nvPr>
            <p:ph idx="1" type="subTitle"/>
          </p:nvPr>
        </p:nvSpPr>
        <p:spPr>
          <a:xfrm>
            <a:off x="1143850" y="3248425"/>
            <a:ext cx="2558700" cy="8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bg>
      <p:bgPr>
        <a:solidFill>
          <a:schemeClr val="lt1"/>
        </a:solidFill>
      </p:bgPr>
    </p:bg>
    <p:spTree>
      <p:nvGrpSpPr>
        <p:cNvPr id="110" name="Shape 110"/>
        <p:cNvGrpSpPr/>
        <p:nvPr/>
      </p:nvGrpSpPr>
      <p:grpSpPr>
        <a:xfrm>
          <a:off x="0" y="0"/>
          <a:ext cx="0" cy="0"/>
          <a:chOff x="0" y="0"/>
          <a:chExt cx="0" cy="0"/>
        </a:xfrm>
      </p:grpSpPr>
      <p:sp>
        <p:nvSpPr>
          <p:cNvPr id="111" name="Google Shape;111;p115"/>
          <p:cNvSpPr txBox="1"/>
          <p:nvPr>
            <p:ph type="title"/>
          </p:nvPr>
        </p:nvSpPr>
        <p:spPr>
          <a:xfrm>
            <a:off x="1120625" y="3253000"/>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2" name="Google Shape;112;p115"/>
          <p:cNvSpPr txBox="1"/>
          <p:nvPr>
            <p:ph idx="1" type="subTitle"/>
          </p:nvPr>
        </p:nvSpPr>
        <p:spPr>
          <a:xfrm>
            <a:off x="1120625" y="3563250"/>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3" name="Google Shape;113;p115"/>
          <p:cNvSpPr txBox="1"/>
          <p:nvPr>
            <p:ph idx="2" type="title"/>
          </p:nvPr>
        </p:nvSpPr>
        <p:spPr>
          <a:xfrm>
            <a:off x="3541987" y="325292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 name="Google Shape;114;p115"/>
          <p:cNvSpPr txBox="1"/>
          <p:nvPr>
            <p:ph idx="3" type="subTitle"/>
          </p:nvPr>
        </p:nvSpPr>
        <p:spPr>
          <a:xfrm>
            <a:off x="3541987" y="3563250"/>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5" name="Google Shape;115;p115"/>
          <p:cNvSpPr txBox="1"/>
          <p:nvPr>
            <p:ph idx="4" type="title"/>
          </p:nvPr>
        </p:nvSpPr>
        <p:spPr>
          <a:xfrm>
            <a:off x="1120625" y="180507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6" name="Google Shape;116;p115"/>
          <p:cNvSpPr txBox="1"/>
          <p:nvPr>
            <p:ph idx="5" type="subTitle"/>
          </p:nvPr>
        </p:nvSpPr>
        <p:spPr>
          <a:xfrm>
            <a:off x="1120625" y="212355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7" name="Google Shape;117;p115"/>
          <p:cNvSpPr txBox="1"/>
          <p:nvPr>
            <p:ph idx="6" type="title"/>
          </p:nvPr>
        </p:nvSpPr>
        <p:spPr>
          <a:xfrm>
            <a:off x="3541987" y="1805000"/>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8" name="Google Shape;118;p115"/>
          <p:cNvSpPr txBox="1"/>
          <p:nvPr>
            <p:ph idx="7" type="subTitle"/>
          </p:nvPr>
        </p:nvSpPr>
        <p:spPr>
          <a:xfrm>
            <a:off x="3541987" y="212355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19" name="Google Shape;119;p115"/>
          <p:cNvSpPr txBox="1"/>
          <p:nvPr>
            <p:ph idx="8" type="title"/>
          </p:nvPr>
        </p:nvSpPr>
        <p:spPr>
          <a:xfrm>
            <a:off x="5963287" y="3253000"/>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0" name="Google Shape;120;p115"/>
          <p:cNvSpPr txBox="1"/>
          <p:nvPr>
            <p:ph idx="9" type="subTitle"/>
          </p:nvPr>
        </p:nvSpPr>
        <p:spPr>
          <a:xfrm>
            <a:off x="5963282" y="356332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1" name="Google Shape;121;p115"/>
          <p:cNvSpPr txBox="1"/>
          <p:nvPr>
            <p:ph idx="13" type="title"/>
          </p:nvPr>
        </p:nvSpPr>
        <p:spPr>
          <a:xfrm>
            <a:off x="5963287" y="180507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2" name="Google Shape;122;p115"/>
          <p:cNvSpPr txBox="1"/>
          <p:nvPr>
            <p:ph idx="14" type="subTitle"/>
          </p:nvPr>
        </p:nvSpPr>
        <p:spPr>
          <a:xfrm>
            <a:off x="5963282" y="2123630"/>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3" name="Google Shape;123;p115"/>
          <p:cNvSpPr txBox="1"/>
          <p:nvPr>
            <p:ph idx="15"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bg>
      <p:bgPr>
        <a:solidFill>
          <a:schemeClr val="lt1"/>
        </a:solidFill>
      </p:bgPr>
    </p:bg>
    <p:spTree>
      <p:nvGrpSpPr>
        <p:cNvPr id="124" name="Shape 124"/>
        <p:cNvGrpSpPr/>
        <p:nvPr/>
      </p:nvGrpSpPr>
      <p:grpSpPr>
        <a:xfrm>
          <a:off x="0" y="0"/>
          <a:ext cx="0" cy="0"/>
          <a:chOff x="0" y="0"/>
          <a:chExt cx="0" cy="0"/>
        </a:xfrm>
      </p:grpSpPr>
      <p:sp>
        <p:nvSpPr>
          <p:cNvPr id="125" name="Google Shape;125;p116"/>
          <p:cNvSpPr txBox="1"/>
          <p:nvPr>
            <p:ph type="title"/>
          </p:nvPr>
        </p:nvSpPr>
        <p:spPr>
          <a:xfrm>
            <a:off x="2331312" y="332912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6" name="Google Shape;126;p116"/>
          <p:cNvSpPr txBox="1"/>
          <p:nvPr>
            <p:ph idx="1" type="subTitle"/>
          </p:nvPr>
        </p:nvSpPr>
        <p:spPr>
          <a:xfrm>
            <a:off x="2331312" y="3639450"/>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7" name="Google Shape;127;p116"/>
          <p:cNvSpPr txBox="1"/>
          <p:nvPr>
            <p:ph idx="2" type="title"/>
          </p:nvPr>
        </p:nvSpPr>
        <p:spPr>
          <a:xfrm>
            <a:off x="1120625" y="180507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8" name="Google Shape;128;p116"/>
          <p:cNvSpPr txBox="1"/>
          <p:nvPr>
            <p:ph idx="3" type="subTitle"/>
          </p:nvPr>
        </p:nvSpPr>
        <p:spPr>
          <a:xfrm>
            <a:off x="1120625" y="212355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29" name="Google Shape;129;p116"/>
          <p:cNvSpPr txBox="1"/>
          <p:nvPr>
            <p:ph idx="4" type="title"/>
          </p:nvPr>
        </p:nvSpPr>
        <p:spPr>
          <a:xfrm>
            <a:off x="3541987" y="1805000"/>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0" name="Google Shape;130;p116"/>
          <p:cNvSpPr txBox="1"/>
          <p:nvPr>
            <p:ph idx="5" type="subTitle"/>
          </p:nvPr>
        </p:nvSpPr>
        <p:spPr>
          <a:xfrm>
            <a:off x="3541987" y="212355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31" name="Google Shape;131;p116"/>
          <p:cNvSpPr txBox="1"/>
          <p:nvPr>
            <p:ph idx="6" type="title"/>
          </p:nvPr>
        </p:nvSpPr>
        <p:spPr>
          <a:xfrm>
            <a:off x="4752612" y="3329200"/>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2" name="Google Shape;132;p116"/>
          <p:cNvSpPr txBox="1"/>
          <p:nvPr>
            <p:ph idx="7" type="subTitle"/>
          </p:nvPr>
        </p:nvSpPr>
        <p:spPr>
          <a:xfrm>
            <a:off x="4752607" y="3639525"/>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116"/>
          <p:cNvSpPr txBox="1"/>
          <p:nvPr>
            <p:ph idx="8" type="title"/>
          </p:nvPr>
        </p:nvSpPr>
        <p:spPr>
          <a:xfrm>
            <a:off x="5963287" y="1805075"/>
            <a:ext cx="2060100" cy="3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4" name="Google Shape;134;p116"/>
          <p:cNvSpPr txBox="1"/>
          <p:nvPr>
            <p:ph idx="9" type="subTitle"/>
          </p:nvPr>
        </p:nvSpPr>
        <p:spPr>
          <a:xfrm>
            <a:off x="5963282" y="2123630"/>
            <a:ext cx="2060100" cy="5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35" name="Google Shape;135;p116"/>
          <p:cNvSpPr txBox="1"/>
          <p:nvPr>
            <p:ph idx="13"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bg>
      <p:bgPr>
        <a:solidFill>
          <a:schemeClr val="lt1"/>
        </a:solidFill>
      </p:bgPr>
    </p:bg>
    <p:spTree>
      <p:nvGrpSpPr>
        <p:cNvPr id="136" name="Shape 136"/>
        <p:cNvGrpSpPr/>
        <p:nvPr/>
      </p:nvGrpSpPr>
      <p:grpSpPr>
        <a:xfrm>
          <a:off x="0" y="0"/>
          <a:ext cx="0" cy="0"/>
          <a:chOff x="0" y="0"/>
          <a:chExt cx="0" cy="0"/>
        </a:xfrm>
      </p:grpSpPr>
      <p:sp>
        <p:nvSpPr>
          <p:cNvPr id="137" name="Google Shape;137;p117"/>
          <p:cNvSpPr txBox="1"/>
          <p:nvPr>
            <p:ph type="title"/>
          </p:nvPr>
        </p:nvSpPr>
        <p:spPr>
          <a:xfrm>
            <a:off x="952562" y="2959750"/>
            <a:ext cx="30783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8" name="Google Shape;138;p117"/>
          <p:cNvSpPr txBox="1"/>
          <p:nvPr>
            <p:ph idx="1" type="subTitle"/>
          </p:nvPr>
        </p:nvSpPr>
        <p:spPr>
          <a:xfrm>
            <a:off x="1061162" y="3591825"/>
            <a:ext cx="2861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39" name="Google Shape;139;p117"/>
          <p:cNvSpPr txBox="1"/>
          <p:nvPr>
            <p:ph idx="2" type="title"/>
          </p:nvPr>
        </p:nvSpPr>
        <p:spPr>
          <a:xfrm>
            <a:off x="5113138" y="2959625"/>
            <a:ext cx="30783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0" name="Google Shape;140;p117"/>
          <p:cNvSpPr txBox="1"/>
          <p:nvPr>
            <p:ph idx="3" type="subTitle"/>
          </p:nvPr>
        </p:nvSpPr>
        <p:spPr>
          <a:xfrm>
            <a:off x="5385388" y="3591825"/>
            <a:ext cx="25338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1" name="Google Shape;141;p117"/>
          <p:cNvSpPr txBox="1"/>
          <p:nvPr>
            <p:ph idx="4"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bg>
      <p:bgPr>
        <a:solidFill>
          <a:schemeClr val="lt1"/>
        </a:solidFill>
      </p:bgPr>
    </p:bg>
    <p:spTree>
      <p:nvGrpSpPr>
        <p:cNvPr id="142" name="Shape 142"/>
        <p:cNvGrpSpPr/>
        <p:nvPr/>
      </p:nvGrpSpPr>
      <p:grpSpPr>
        <a:xfrm>
          <a:off x="0" y="0"/>
          <a:ext cx="0" cy="0"/>
          <a:chOff x="0" y="0"/>
          <a:chExt cx="0" cy="0"/>
        </a:xfrm>
      </p:grpSpPr>
      <p:sp>
        <p:nvSpPr>
          <p:cNvPr id="143" name="Google Shape;143;p118"/>
          <p:cNvSpPr txBox="1"/>
          <p:nvPr>
            <p:ph type="title"/>
          </p:nvPr>
        </p:nvSpPr>
        <p:spPr>
          <a:xfrm>
            <a:off x="838200" y="3279674"/>
            <a:ext cx="2474400" cy="40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4" name="Google Shape;144;p118"/>
          <p:cNvSpPr txBox="1"/>
          <p:nvPr>
            <p:ph idx="1" type="subTitle"/>
          </p:nvPr>
        </p:nvSpPr>
        <p:spPr>
          <a:xfrm>
            <a:off x="838300" y="3688500"/>
            <a:ext cx="2474400" cy="52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5" name="Google Shape;145;p118"/>
          <p:cNvSpPr txBox="1"/>
          <p:nvPr>
            <p:ph idx="2" type="title"/>
          </p:nvPr>
        </p:nvSpPr>
        <p:spPr>
          <a:xfrm>
            <a:off x="3307359" y="3279600"/>
            <a:ext cx="2474400" cy="40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6" name="Google Shape;146;p118"/>
          <p:cNvSpPr txBox="1"/>
          <p:nvPr>
            <p:ph idx="3" type="subTitle"/>
          </p:nvPr>
        </p:nvSpPr>
        <p:spPr>
          <a:xfrm>
            <a:off x="3307460" y="3688500"/>
            <a:ext cx="2474400" cy="52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7" name="Google Shape;147;p118"/>
          <p:cNvSpPr txBox="1"/>
          <p:nvPr>
            <p:ph idx="4" type="title"/>
          </p:nvPr>
        </p:nvSpPr>
        <p:spPr>
          <a:xfrm>
            <a:off x="5776400" y="3279600"/>
            <a:ext cx="2474400" cy="40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8" name="Google Shape;148;p118"/>
          <p:cNvSpPr txBox="1"/>
          <p:nvPr>
            <p:ph idx="5" type="subTitle"/>
          </p:nvPr>
        </p:nvSpPr>
        <p:spPr>
          <a:xfrm>
            <a:off x="5776504" y="3688500"/>
            <a:ext cx="2474400" cy="52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49" name="Google Shape;149;p118"/>
          <p:cNvSpPr txBox="1"/>
          <p:nvPr>
            <p:ph idx="6"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0">
    <p:bg>
      <p:bgPr>
        <a:solidFill>
          <a:schemeClr val="lt1"/>
        </a:solidFill>
      </p:bgPr>
    </p:bg>
    <p:spTree>
      <p:nvGrpSpPr>
        <p:cNvPr id="150" name="Shape 150"/>
        <p:cNvGrpSpPr/>
        <p:nvPr/>
      </p:nvGrpSpPr>
      <p:grpSpPr>
        <a:xfrm>
          <a:off x="0" y="0"/>
          <a:ext cx="0" cy="0"/>
          <a:chOff x="0" y="0"/>
          <a:chExt cx="0" cy="0"/>
        </a:xfrm>
      </p:grpSpPr>
      <p:sp>
        <p:nvSpPr>
          <p:cNvPr id="151" name="Google Shape;151;p119"/>
          <p:cNvSpPr txBox="1"/>
          <p:nvPr>
            <p:ph type="title"/>
          </p:nvPr>
        </p:nvSpPr>
        <p:spPr>
          <a:xfrm>
            <a:off x="226540" y="2492963"/>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2" name="Google Shape;152;p119"/>
          <p:cNvSpPr txBox="1"/>
          <p:nvPr>
            <p:ph idx="1" type="subTitle"/>
          </p:nvPr>
        </p:nvSpPr>
        <p:spPr>
          <a:xfrm>
            <a:off x="359590" y="3110812"/>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53" name="Google Shape;153;p119"/>
          <p:cNvSpPr txBox="1"/>
          <p:nvPr>
            <p:ph idx="2" type="title"/>
          </p:nvPr>
        </p:nvSpPr>
        <p:spPr>
          <a:xfrm>
            <a:off x="2343110" y="2492963"/>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4" name="Google Shape;154;p119"/>
          <p:cNvSpPr txBox="1"/>
          <p:nvPr>
            <p:ph idx="3" type="subTitle"/>
          </p:nvPr>
        </p:nvSpPr>
        <p:spPr>
          <a:xfrm>
            <a:off x="2476160" y="3110812"/>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55" name="Google Shape;155;p119"/>
          <p:cNvSpPr txBox="1"/>
          <p:nvPr>
            <p:ph idx="4" type="title"/>
          </p:nvPr>
        </p:nvSpPr>
        <p:spPr>
          <a:xfrm>
            <a:off x="4474690" y="2492963"/>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6" name="Google Shape;156;p119"/>
          <p:cNvSpPr txBox="1"/>
          <p:nvPr>
            <p:ph idx="5" type="subTitle"/>
          </p:nvPr>
        </p:nvSpPr>
        <p:spPr>
          <a:xfrm>
            <a:off x="4607740" y="3110812"/>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57" name="Google Shape;157;p119"/>
          <p:cNvSpPr txBox="1"/>
          <p:nvPr>
            <p:ph idx="6" type="title"/>
          </p:nvPr>
        </p:nvSpPr>
        <p:spPr>
          <a:xfrm>
            <a:off x="6591260" y="2492963"/>
            <a:ext cx="2326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8" name="Google Shape;158;p119"/>
          <p:cNvSpPr txBox="1"/>
          <p:nvPr>
            <p:ph idx="7" type="subTitle"/>
          </p:nvPr>
        </p:nvSpPr>
        <p:spPr>
          <a:xfrm>
            <a:off x="6724310" y="3110812"/>
            <a:ext cx="20601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159" name="Google Shape;159;p119"/>
          <p:cNvSpPr txBox="1"/>
          <p:nvPr>
            <p:ph idx="8"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2">
    <p:bg>
      <p:bgPr>
        <a:solidFill>
          <a:schemeClr val="lt1"/>
        </a:solidFill>
      </p:bgPr>
    </p:bg>
    <p:spTree>
      <p:nvGrpSpPr>
        <p:cNvPr id="160" name="Shape 160"/>
        <p:cNvGrpSpPr/>
        <p:nvPr/>
      </p:nvGrpSpPr>
      <p:grpSpPr>
        <a:xfrm>
          <a:off x="0" y="0"/>
          <a:ext cx="0" cy="0"/>
          <a:chOff x="0" y="0"/>
          <a:chExt cx="0" cy="0"/>
        </a:xfrm>
      </p:grpSpPr>
      <p:sp>
        <p:nvSpPr>
          <p:cNvPr id="161" name="Google Shape;161;p120"/>
          <p:cNvSpPr txBox="1"/>
          <p:nvPr>
            <p:ph type="title"/>
          </p:nvPr>
        </p:nvSpPr>
        <p:spPr>
          <a:xfrm>
            <a:off x="1788450" y="877525"/>
            <a:ext cx="23637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62" name="Google Shape;162;p120"/>
          <p:cNvSpPr txBox="1"/>
          <p:nvPr>
            <p:ph idx="1" type="body"/>
          </p:nvPr>
        </p:nvSpPr>
        <p:spPr>
          <a:xfrm>
            <a:off x="1788450" y="27236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63" name="Google Shape;163;p120"/>
          <p:cNvSpPr txBox="1"/>
          <p:nvPr>
            <p:ph idx="2" type="title"/>
          </p:nvPr>
        </p:nvSpPr>
        <p:spPr>
          <a:xfrm>
            <a:off x="4075950" y="877525"/>
            <a:ext cx="23637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64" name="Google Shape;164;p120"/>
          <p:cNvSpPr txBox="1"/>
          <p:nvPr>
            <p:ph idx="3" type="body"/>
          </p:nvPr>
        </p:nvSpPr>
        <p:spPr>
          <a:xfrm>
            <a:off x="4075950" y="27236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65" name="Google Shape;165;p120"/>
          <p:cNvSpPr txBox="1"/>
          <p:nvPr>
            <p:ph idx="4" type="title"/>
          </p:nvPr>
        </p:nvSpPr>
        <p:spPr>
          <a:xfrm>
            <a:off x="6287250" y="877525"/>
            <a:ext cx="23637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66" name="Google Shape;166;p120"/>
          <p:cNvSpPr txBox="1"/>
          <p:nvPr>
            <p:ph idx="5" type="body"/>
          </p:nvPr>
        </p:nvSpPr>
        <p:spPr>
          <a:xfrm>
            <a:off x="6287250" y="27236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5">
    <p:spTree>
      <p:nvGrpSpPr>
        <p:cNvPr id="167" name="Shape 167"/>
        <p:cNvGrpSpPr/>
        <p:nvPr/>
      </p:nvGrpSpPr>
      <p:grpSpPr>
        <a:xfrm>
          <a:off x="0" y="0"/>
          <a:ext cx="0" cy="0"/>
          <a:chOff x="0" y="0"/>
          <a:chExt cx="0" cy="0"/>
        </a:xfrm>
      </p:grpSpPr>
      <p:sp>
        <p:nvSpPr>
          <p:cNvPr id="168" name="Google Shape;168;p121"/>
          <p:cNvSpPr txBox="1"/>
          <p:nvPr>
            <p:ph type="title"/>
          </p:nvPr>
        </p:nvSpPr>
        <p:spPr>
          <a:xfrm rot="-20828">
            <a:off x="4927741" y="2422694"/>
            <a:ext cx="2921454" cy="741314"/>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300"/>
              <a:buNone/>
              <a:defRPr sz="4300"/>
            </a:lvl1pPr>
            <a:lvl2pPr lvl="1" algn="r">
              <a:lnSpc>
                <a:spcPct val="100000"/>
              </a:lnSpc>
              <a:spcBef>
                <a:spcPts val="0"/>
              </a:spcBef>
              <a:spcAft>
                <a:spcPts val="0"/>
              </a:spcAft>
              <a:buSzPts val="3700"/>
              <a:buNone/>
              <a:defRPr sz="3700"/>
            </a:lvl2pPr>
            <a:lvl3pPr lvl="2" algn="r">
              <a:lnSpc>
                <a:spcPct val="100000"/>
              </a:lnSpc>
              <a:spcBef>
                <a:spcPts val="0"/>
              </a:spcBef>
              <a:spcAft>
                <a:spcPts val="0"/>
              </a:spcAft>
              <a:buSzPts val="3700"/>
              <a:buNone/>
              <a:defRPr sz="3700"/>
            </a:lvl3pPr>
            <a:lvl4pPr lvl="3" algn="r">
              <a:lnSpc>
                <a:spcPct val="100000"/>
              </a:lnSpc>
              <a:spcBef>
                <a:spcPts val="0"/>
              </a:spcBef>
              <a:spcAft>
                <a:spcPts val="0"/>
              </a:spcAft>
              <a:buSzPts val="3700"/>
              <a:buNone/>
              <a:defRPr sz="3700"/>
            </a:lvl4pPr>
            <a:lvl5pPr lvl="4" algn="r">
              <a:lnSpc>
                <a:spcPct val="100000"/>
              </a:lnSpc>
              <a:spcBef>
                <a:spcPts val="0"/>
              </a:spcBef>
              <a:spcAft>
                <a:spcPts val="0"/>
              </a:spcAft>
              <a:buSzPts val="3700"/>
              <a:buNone/>
              <a:defRPr sz="3700"/>
            </a:lvl5pPr>
            <a:lvl6pPr lvl="5" algn="r">
              <a:lnSpc>
                <a:spcPct val="100000"/>
              </a:lnSpc>
              <a:spcBef>
                <a:spcPts val="0"/>
              </a:spcBef>
              <a:spcAft>
                <a:spcPts val="0"/>
              </a:spcAft>
              <a:buSzPts val="3700"/>
              <a:buNone/>
              <a:defRPr sz="3700"/>
            </a:lvl6pPr>
            <a:lvl7pPr lvl="6" algn="r">
              <a:lnSpc>
                <a:spcPct val="100000"/>
              </a:lnSpc>
              <a:spcBef>
                <a:spcPts val="0"/>
              </a:spcBef>
              <a:spcAft>
                <a:spcPts val="0"/>
              </a:spcAft>
              <a:buSzPts val="3700"/>
              <a:buNone/>
              <a:defRPr sz="3700"/>
            </a:lvl7pPr>
            <a:lvl8pPr lvl="7" algn="r">
              <a:lnSpc>
                <a:spcPct val="100000"/>
              </a:lnSpc>
              <a:spcBef>
                <a:spcPts val="0"/>
              </a:spcBef>
              <a:spcAft>
                <a:spcPts val="0"/>
              </a:spcAft>
              <a:buSzPts val="3700"/>
              <a:buNone/>
              <a:defRPr sz="3700"/>
            </a:lvl8pPr>
            <a:lvl9pPr lvl="8" algn="r">
              <a:lnSpc>
                <a:spcPct val="100000"/>
              </a:lnSpc>
              <a:spcBef>
                <a:spcPts val="0"/>
              </a:spcBef>
              <a:spcAft>
                <a:spcPts val="0"/>
              </a:spcAft>
              <a:buSzPts val="3700"/>
              <a:buNone/>
              <a:defRPr sz="3700"/>
            </a:lvl9pPr>
          </a:lstStyle>
          <a:p/>
        </p:txBody>
      </p:sp>
      <p:sp>
        <p:nvSpPr>
          <p:cNvPr id="169" name="Google Shape;169;p121"/>
          <p:cNvSpPr txBox="1"/>
          <p:nvPr>
            <p:ph idx="2" type="title"/>
          </p:nvPr>
        </p:nvSpPr>
        <p:spPr>
          <a:xfrm rot="-20862">
            <a:off x="5772849" y="1679490"/>
            <a:ext cx="2076338" cy="741314"/>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p:txBody>
      </p:sp>
      <p:sp>
        <p:nvSpPr>
          <p:cNvPr id="170" name="Google Shape;170;p121"/>
          <p:cNvSpPr txBox="1"/>
          <p:nvPr>
            <p:ph idx="1" type="subTitle"/>
          </p:nvPr>
        </p:nvSpPr>
        <p:spPr>
          <a:xfrm rot="-21016">
            <a:off x="5051942" y="3159642"/>
            <a:ext cx="2797252" cy="741314"/>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800"/>
              <a:buNone/>
              <a:defRPr sz="1800">
                <a:solidFill>
                  <a:schemeClr val="dk1"/>
                </a:solidFill>
              </a:defRPr>
            </a:lvl1pPr>
            <a:lvl2pPr lvl="1"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algn="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bg>
      <p:bgPr>
        <a:solidFill>
          <a:schemeClr val="lt1"/>
        </a:solidFill>
      </p:bgPr>
    </p:bg>
    <p:spTree>
      <p:nvGrpSpPr>
        <p:cNvPr id="171" name="Shape 171"/>
        <p:cNvGrpSpPr/>
        <p:nvPr/>
      </p:nvGrpSpPr>
      <p:grpSpPr>
        <a:xfrm>
          <a:off x="0" y="0"/>
          <a:ext cx="0" cy="0"/>
          <a:chOff x="0" y="0"/>
          <a:chExt cx="0" cy="0"/>
        </a:xfrm>
      </p:grpSpPr>
      <p:sp>
        <p:nvSpPr>
          <p:cNvPr id="172" name="Google Shape;172;p122"/>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3">
    <p:bg>
      <p:bgPr>
        <a:solidFill>
          <a:schemeClr val="lt1"/>
        </a:solidFill>
      </p:bgPr>
    </p:bg>
    <p:spTree>
      <p:nvGrpSpPr>
        <p:cNvPr id="13" name="Shape 13"/>
        <p:cNvGrpSpPr/>
        <p:nvPr/>
      </p:nvGrpSpPr>
      <p:grpSpPr>
        <a:xfrm>
          <a:off x="0" y="0"/>
          <a:ext cx="0" cy="0"/>
          <a:chOff x="0" y="0"/>
          <a:chExt cx="0" cy="0"/>
        </a:xfrm>
      </p:grpSpPr>
      <p:sp>
        <p:nvSpPr>
          <p:cNvPr id="14" name="Google Shape;14;p96"/>
          <p:cNvSpPr txBox="1"/>
          <p:nvPr>
            <p:ph type="title"/>
          </p:nvPr>
        </p:nvSpPr>
        <p:spPr>
          <a:xfrm rot="-10061">
            <a:off x="1943406" y="1677044"/>
            <a:ext cx="2562611"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15" name="Google Shape;15;p96"/>
          <p:cNvSpPr txBox="1"/>
          <p:nvPr>
            <p:ph idx="1" type="subTitle"/>
          </p:nvPr>
        </p:nvSpPr>
        <p:spPr>
          <a:xfrm rot="-10329">
            <a:off x="1526295" y="2156246"/>
            <a:ext cx="2096709" cy="69240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6" name="Google Shape;16;p96"/>
          <p:cNvSpPr txBox="1"/>
          <p:nvPr>
            <p:ph idx="2" type="title"/>
          </p:nvPr>
        </p:nvSpPr>
        <p:spPr>
          <a:xfrm rot="-9483">
            <a:off x="5574058" y="1634538"/>
            <a:ext cx="2175008"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17" name="Google Shape;17;p96"/>
          <p:cNvSpPr txBox="1"/>
          <p:nvPr>
            <p:ph idx="3" type="subTitle"/>
          </p:nvPr>
        </p:nvSpPr>
        <p:spPr>
          <a:xfrm rot="-10329">
            <a:off x="5191381" y="2126275"/>
            <a:ext cx="2096709" cy="69240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 name="Google Shape;18;p96"/>
          <p:cNvSpPr txBox="1"/>
          <p:nvPr>
            <p:ph idx="4" type="title"/>
          </p:nvPr>
        </p:nvSpPr>
        <p:spPr>
          <a:xfrm rot="-10061">
            <a:off x="1947419" y="2923490"/>
            <a:ext cx="2562611"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19" name="Google Shape;19;p96"/>
          <p:cNvSpPr txBox="1"/>
          <p:nvPr>
            <p:ph idx="5" type="subTitle"/>
          </p:nvPr>
        </p:nvSpPr>
        <p:spPr>
          <a:xfrm rot="-10329">
            <a:off x="1510038" y="3451704"/>
            <a:ext cx="2096709" cy="69240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0" name="Google Shape;20;p96"/>
          <p:cNvSpPr txBox="1"/>
          <p:nvPr>
            <p:ph idx="6" type="title"/>
          </p:nvPr>
        </p:nvSpPr>
        <p:spPr>
          <a:xfrm rot="-9798">
            <a:off x="1523685" y="1672097"/>
            <a:ext cx="1368306" cy="5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0"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21" name="Google Shape;21;p96"/>
          <p:cNvSpPr txBox="1"/>
          <p:nvPr>
            <p:ph idx="7" type="title"/>
          </p:nvPr>
        </p:nvSpPr>
        <p:spPr>
          <a:xfrm rot="-9798">
            <a:off x="1507299" y="2926709"/>
            <a:ext cx="1368306" cy="5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0"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22" name="Google Shape;22;p96"/>
          <p:cNvSpPr txBox="1"/>
          <p:nvPr>
            <p:ph idx="8" type="title"/>
          </p:nvPr>
        </p:nvSpPr>
        <p:spPr>
          <a:xfrm rot="-11554">
            <a:off x="5188735" y="1628730"/>
            <a:ext cx="1160407" cy="5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0"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23" name="Google Shape;23;p96"/>
          <p:cNvSpPr txBox="1"/>
          <p:nvPr>
            <p:ph idx="9" type="title"/>
          </p:nvPr>
        </p:nvSpPr>
        <p:spPr>
          <a:xfrm rot="-9483">
            <a:off x="5578180" y="2912532"/>
            <a:ext cx="2175008"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24" name="Google Shape;24;p96"/>
          <p:cNvSpPr txBox="1"/>
          <p:nvPr>
            <p:ph idx="13" type="subTitle"/>
          </p:nvPr>
        </p:nvSpPr>
        <p:spPr>
          <a:xfrm rot="-10329">
            <a:off x="5195529" y="3412369"/>
            <a:ext cx="2096709" cy="69240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25" name="Google Shape;25;p96"/>
          <p:cNvSpPr txBox="1"/>
          <p:nvPr>
            <p:ph idx="14" type="title"/>
          </p:nvPr>
        </p:nvSpPr>
        <p:spPr>
          <a:xfrm rot="-11554">
            <a:off x="5192882" y="2914824"/>
            <a:ext cx="1160407" cy="50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0"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26" name="Google Shape;26;p96"/>
          <p:cNvSpPr txBox="1"/>
          <p:nvPr>
            <p:ph idx="15"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bg>
      <p:bgPr>
        <a:solidFill>
          <a:schemeClr val="lt1"/>
        </a:solidFill>
      </p:bgPr>
    </p:bg>
    <p:spTree>
      <p:nvGrpSpPr>
        <p:cNvPr id="173" name="Shape 173"/>
        <p:cNvGrpSpPr/>
        <p:nvPr/>
      </p:nvGrpSpPr>
      <p:grpSpPr>
        <a:xfrm>
          <a:off x="0" y="0"/>
          <a:ext cx="0" cy="0"/>
          <a:chOff x="0" y="0"/>
          <a:chExt cx="0" cy="0"/>
        </a:xfrm>
      </p:grpSpPr>
      <p:sp>
        <p:nvSpPr>
          <p:cNvPr id="174" name="Google Shape;174;p123"/>
          <p:cNvSpPr txBox="1"/>
          <p:nvPr>
            <p:ph idx="1" type="body"/>
          </p:nvPr>
        </p:nvSpPr>
        <p:spPr>
          <a:xfrm>
            <a:off x="3564722" y="1879675"/>
            <a:ext cx="2310900" cy="2506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75" name="Google Shape;175;p123"/>
          <p:cNvSpPr txBox="1"/>
          <p:nvPr>
            <p:ph idx="2" type="body"/>
          </p:nvPr>
        </p:nvSpPr>
        <p:spPr>
          <a:xfrm>
            <a:off x="5894045" y="1879675"/>
            <a:ext cx="2310900" cy="2506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76" name="Google Shape;176;p123"/>
          <p:cNvSpPr txBox="1"/>
          <p:nvPr>
            <p:ph idx="3" type="subTitle"/>
          </p:nvPr>
        </p:nvSpPr>
        <p:spPr>
          <a:xfrm>
            <a:off x="3706358" y="1594775"/>
            <a:ext cx="2250900" cy="608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800"/>
              <a:buFont typeface="Calligraffitti"/>
              <a:buNone/>
              <a:defRPr b="1" sz="1800">
                <a:solidFill>
                  <a:schemeClr val="dk1"/>
                </a:solidFill>
                <a:latin typeface="Calligraffitti"/>
                <a:ea typeface="Calligraffitti"/>
                <a:cs typeface="Calligraffitti"/>
                <a:sym typeface="Calligraffitti"/>
              </a:defRPr>
            </a:lvl1pPr>
            <a:lvl2pPr lvl="1"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2pPr>
            <a:lvl3pPr lvl="2"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3pPr>
            <a:lvl4pPr lvl="3"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4pPr>
            <a:lvl5pPr lvl="4"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5pPr>
            <a:lvl6pPr lvl="5"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6pPr>
            <a:lvl7pPr lvl="6"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7pPr>
            <a:lvl8pPr lvl="7"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8pPr>
            <a:lvl9pPr lvl="8" algn="l">
              <a:lnSpc>
                <a:spcPct val="115000"/>
              </a:lnSpc>
              <a:spcBef>
                <a:spcPts val="1600"/>
              </a:spcBef>
              <a:spcAft>
                <a:spcPts val="1600"/>
              </a:spcAft>
              <a:buClr>
                <a:schemeClr val="dk1"/>
              </a:buClr>
              <a:buSzPts val="1800"/>
              <a:buFont typeface="Calligraffitti"/>
              <a:buNone/>
              <a:defRPr sz="1800">
                <a:solidFill>
                  <a:schemeClr val="dk1"/>
                </a:solidFill>
                <a:latin typeface="Calligraffitti"/>
                <a:ea typeface="Calligraffitti"/>
                <a:cs typeface="Calligraffitti"/>
                <a:sym typeface="Calligraffitti"/>
              </a:defRPr>
            </a:lvl9pPr>
          </a:lstStyle>
          <a:p/>
        </p:txBody>
      </p:sp>
      <p:sp>
        <p:nvSpPr>
          <p:cNvPr id="177" name="Google Shape;177;p123"/>
          <p:cNvSpPr txBox="1"/>
          <p:nvPr>
            <p:ph idx="4" type="subTitle"/>
          </p:nvPr>
        </p:nvSpPr>
        <p:spPr>
          <a:xfrm>
            <a:off x="5995378" y="1594775"/>
            <a:ext cx="2250900" cy="608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800"/>
              <a:buFont typeface="Calligraffitti"/>
              <a:buNone/>
              <a:defRPr b="1" sz="1800">
                <a:solidFill>
                  <a:schemeClr val="dk1"/>
                </a:solidFill>
                <a:latin typeface="Calligraffitti"/>
                <a:ea typeface="Calligraffitti"/>
                <a:cs typeface="Calligraffitti"/>
                <a:sym typeface="Calligraffitti"/>
              </a:defRPr>
            </a:lvl1pPr>
            <a:lvl2pPr lvl="1"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2pPr>
            <a:lvl3pPr lvl="2"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3pPr>
            <a:lvl4pPr lvl="3"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4pPr>
            <a:lvl5pPr lvl="4"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5pPr>
            <a:lvl6pPr lvl="5"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6pPr>
            <a:lvl7pPr lvl="6"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7pPr>
            <a:lvl8pPr lvl="7" algn="l">
              <a:lnSpc>
                <a:spcPct val="115000"/>
              </a:lnSpc>
              <a:spcBef>
                <a:spcPts val="1600"/>
              </a:spcBef>
              <a:spcAft>
                <a:spcPts val="0"/>
              </a:spcAft>
              <a:buClr>
                <a:schemeClr val="dk1"/>
              </a:buClr>
              <a:buSzPts val="1800"/>
              <a:buFont typeface="Calligraffitti"/>
              <a:buNone/>
              <a:defRPr sz="1800">
                <a:solidFill>
                  <a:schemeClr val="dk1"/>
                </a:solidFill>
                <a:latin typeface="Calligraffitti"/>
                <a:ea typeface="Calligraffitti"/>
                <a:cs typeface="Calligraffitti"/>
                <a:sym typeface="Calligraffitti"/>
              </a:defRPr>
            </a:lvl8pPr>
            <a:lvl9pPr lvl="8" algn="l">
              <a:lnSpc>
                <a:spcPct val="115000"/>
              </a:lnSpc>
              <a:spcBef>
                <a:spcPts val="1600"/>
              </a:spcBef>
              <a:spcAft>
                <a:spcPts val="1600"/>
              </a:spcAft>
              <a:buClr>
                <a:schemeClr val="dk1"/>
              </a:buClr>
              <a:buSzPts val="1800"/>
              <a:buFont typeface="Calligraffitti"/>
              <a:buNone/>
              <a:defRPr sz="1800">
                <a:solidFill>
                  <a:schemeClr val="dk1"/>
                </a:solidFill>
                <a:latin typeface="Calligraffitti"/>
                <a:ea typeface="Calligraffitti"/>
                <a:cs typeface="Calligraffitti"/>
                <a:sym typeface="Calligraffitti"/>
              </a:defRPr>
            </a:lvl9pPr>
          </a:lstStyle>
          <a:p/>
        </p:txBody>
      </p:sp>
      <p:sp>
        <p:nvSpPr>
          <p:cNvPr id="178" name="Google Shape;178;p123"/>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5">
    <p:bg>
      <p:bgPr>
        <a:solidFill>
          <a:schemeClr val="lt1"/>
        </a:solidFill>
      </p:bgPr>
    </p:bg>
    <p:spTree>
      <p:nvGrpSpPr>
        <p:cNvPr id="179" name="Shape 179"/>
        <p:cNvGrpSpPr/>
        <p:nvPr/>
      </p:nvGrpSpPr>
      <p:grpSpPr>
        <a:xfrm>
          <a:off x="0" y="0"/>
          <a:ext cx="0" cy="0"/>
          <a:chOff x="0" y="0"/>
          <a:chExt cx="0" cy="0"/>
        </a:xfrm>
      </p:grpSpPr>
      <p:sp>
        <p:nvSpPr>
          <p:cNvPr id="180" name="Google Shape;180;p124"/>
          <p:cNvSpPr txBox="1"/>
          <p:nvPr>
            <p:ph type="title"/>
          </p:nvPr>
        </p:nvSpPr>
        <p:spPr>
          <a:xfrm>
            <a:off x="1026450" y="3124325"/>
            <a:ext cx="2363700" cy="63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b="1" sz="34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81" name="Google Shape;181;p124"/>
          <p:cNvSpPr txBox="1"/>
          <p:nvPr>
            <p:ph idx="1" type="body"/>
          </p:nvPr>
        </p:nvSpPr>
        <p:spPr>
          <a:xfrm>
            <a:off x="1026450" y="36380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82" name="Google Shape;182;p124"/>
          <p:cNvSpPr txBox="1"/>
          <p:nvPr>
            <p:ph idx="2" type="title"/>
          </p:nvPr>
        </p:nvSpPr>
        <p:spPr>
          <a:xfrm>
            <a:off x="3390150" y="2209825"/>
            <a:ext cx="2363700" cy="63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b="1" sz="34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83" name="Google Shape;183;p124"/>
          <p:cNvSpPr txBox="1"/>
          <p:nvPr>
            <p:ph idx="3" type="body"/>
          </p:nvPr>
        </p:nvSpPr>
        <p:spPr>
          <a:xfrm>
            <a:off x="3390150" y="27236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84" name="Google Shape;184;p124"/>
          <p:cNvSpPr txBox="1"/>
          <p:nvPr>
            <p:ph idx="4" type="title"/>
          </p:nvPr>
        </p:nvSpPr>
        <p:spPr>
          <a:xfrm>
            <a:off x="5753850" y="1371625"/>
            <a:ext cx="2363700" cy="631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b="1" sz="3400"/>
            </a:lvl1pPr>
            <a:lvl2pPr lvl="1"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2pPr>
            <a:lvl3pPr lvl="2"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3pPr>
            <a:lvl4pPr lvl="3"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4pPr>
            <a:lvl5pPr lvl="4"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5pPr>
            <a:lvl6pPr lvl="5"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6pPr>
            <a:lvl7pPr lvl="6"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7pPr>
            <a:lvl8pPr lvl="7"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8pPr>
            <a:lvl9pPr lvl="8" algn="ctr">
              <a:lnSpc>
                <a:spcPct val="100000"/>
              </a:lnSpc>
              <a:spcBef>
                <a:spcPts val="0"/>
              </a:spcBef>
              <a:spcAft>
                <a:spcPts val="0"/>
              </a:spcAft>
              <a:buSzPts val="5000"/>
              <a:buFont typeface="Delius Swash Caps"/>
              <a:buNone/>
              <a:defRPr sz="5000">
                <a:latin typeface="Delius Swash Caps"/>
                <a:ea typeface="Delius Swash Caps"/>
                <a:cs typeface="Delius Swash Caps"/>
                <a:sym typeface="Delius Swash Caps"/>
              </a:defRPr>
            </a:lvl9pPr>
          </a:lstStyle>
          <a:p/>
        </p:txBody>
      </p:sp>
      <p:sp>
        <p:nvSpPr>
          <p:cNvPr id="185" name="Google Shape;185;p124"/>
          <p:cNvSpPr txBox="1"/>
          <p:nvPr>
            <p:ph idx="5" type="body"/>
          </p:nvPr>
        </p:nvSpPr>
        <p:spPr>
          <a:xfrm>
            <a:off x="5753850" y="1885400"/>
            <a:ext cx="2363700" cy="8727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160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5_1">
    <p:bg>
      <p:bgPr>
        <a:solidFill>
          <a:schemeClr val="lt1"/>
        </a:solidFill>
      </p:bgPr>
    </p:bg>
    <p:spTree>
      <p:nvGrpSpPr>
        <p:cNvPr id="186" name="Shape 186"/>
        <p:cNvGrpSpPr/>
        <p:nvPr/>
      </p:nvGrpSpPr>
      <p:grpSpPr>
        <a:xfrm>
          <a:off x="0" y="0"/>
          <a:ext cx="0" cy="0"/>
          <a:chOff x="0" y="0"/>
          <a:chExt cx="0" cy="0"/>
        </a:xfrm>
      </p:grpSpPr>
      <p:sp>
        <p:nvSpPr>
          <p:cNvPr id="187" name="Google Shape;187;p125"/>
          <p:cNvSpPr txBox="1"/>
          <p:nvPr>
            <p:ph type="title"/>
          </p:nvPr>
        </p:nvSpPr>
        <p:spPr>
          <a:xfrm>
            <a:off x="1765725" y="939925"/>
            <a:ext cx="56127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lvl1pPr>
            <a:lvl2pPr lvl="1"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2pPr>
            <a:lvl3pPr lvl="2"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3pPr>
            <a:lvl4pPr lvl="3"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4pPr>
            <a:lvl5pPr lvl="4"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5pPr>
            <a:lvl6pPr lvl="5"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6pPr>
            <a:lvl7pPr lvl="6"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7pPr>
            <a:lvl8pPr lvl="7"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8pPr>
            <a:lvl9pPr lvl="8"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9pPr>
          </a:lstStyle>
          <a:p/>
        </p:txBody>
      </p:sp>
      <p:sp>
        <p:nvSpPr>
          <p:cNvPr id="188" name="Google Shape;188;p125"/>
          <p:cNvSpPr txBox="1"/>
          <p:nvPr>
            <p:ph idx="1" type="body"/>
          </p:nvPr>
        </p:nvSpPr>
        <p:spPr>
          <a:xfrm>
            <a:off x="1765725" y="1881763"/>
            <a:ext cx="5612700" cy="427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89" name="Google Shape;189;p125"/>
          <p:cNvSpPr txBox="1"/>
          <p:nvPr>
            <p:ph idx="2" type="title"/>
          </p:nvPr>
        </p:nvSpPr>
        <p:spPr>
          <a:xfrm>
            <a:off x="1765725" y="2555588"/>
            <a:ext cx="56127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b="1" sz="6200"/>
            </a:lvl1pPr>
            <a:lvl2pPr lvl="1"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2pPr>
            <a:lvl3pPr lvl="2"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3pPr>
            <a:lvl4pPr lvl="3"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4pPr>
            <a:lvl5pPr lvl="4"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5pPr>
            <a:lvl6pPr lvl="5"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6pPr>
            <a:lvl7pPr lvl="6"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7pPr>
            <a:lvl8pPr lvl="7"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8pPr>
            <a:lvl9pPr lvl="8" algn="ctr">
              <a:lnSpc>
                <a:spcPct val="100000"/>
              </a:lnSpc>
              <a:spcBef>
                <a:spcPts val="0"/>
              </a:spcBef>
              <a:spcAft>
                <a:spcPts val="0"/>
              </a:spcAft>
              <a:buSzPts val="6200"/>
              <a:buFont typeface="Delius Swash Caps"/>
              <a:buNone/>
              <a:defRPr sz="6200">
                <a:latin typeface="Delius Swash Caps"/>
                <a:ea typeface="Delius Swash Caps"/>
                <a:cs typeface="Delius Swash Caps"/>
                <a:sym typeface="Delius Swash Caps"/>
              </a:defRPr>
            </a:lvl9pPr>
          </a:lstStyle>
          <a:p/>
        </p:txBody>
      </p:sp>
      <p:sp>
        <p:nvSpPr>
          <p:cNvPr id="190" name="Google Shape;190;p125"/>
          <p:cNvSpPr txBox="1"/>
          <p:nvPr>
            <p:ph idx="3" type="body"/>
          </p:nvPr>
        </p:nvSpPr>
        <p:spPr>
          <a:xfrm>
            <a:off x="1765725" y="3502388"/>
            <a:ext cx="5612700" cy="427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15_1_1">
    <p:bg>
      <p:bgPr>
        <a:solidFill>
          <a:schemeClr val="lt1"/>
        </a:solidFill>
      </p:bgPr>
    </p:bg>
    <p:spTree>
      <p:nvGrpSpPr>
        <p:cNvPr id="191" name="Shape 191"/>
        <p:cNvGrpSpPr/>
        <p:nvPr/>
      </p:nvGrpSpPr>
      <p:grpSpPr>
        <a:xfrm>
          <a:off x="0" y="0"/>
          <a:ext cx="0" cy="0"/>
          <a:chOff x="0" y="0"/>
          <a:chExt cx="0" cy="0"/>
        </a:xfrm>
      </p:grpSpPr>
      <p:sp>
        <p:nvSpPr>
          <p:cNvPr id="192" name="Google Shape;192;p126"/>
          <p:cNvSpPr txBox="1"/>
          <p:nvPr>
            <p:ph type="title"/>
          </p:nvPr>
        </p:nvSpPr>
        <p:spPr>
          <a:xfrm>
            <a:off x="2213550" y="679700"/>
            <a:ext cx="4716900" cy="68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b="1" sz="4800"/>
            </a:lvl1pPr>
            <a:lvl2pPr lvl="1"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2pPr>
            <a:lvl3pPr lvl="2"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3pPr>
            <a:lvl4pPr lvl="3"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4pPr>
            <a:lvl5pPr lvl="4"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5pPr>
            <a:lvl6pPr lvl="5"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6pPr>
            <a:lvl7pPr lvl="6"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7pPr>
            <a:lvl8pPr lvl="7"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8pPr>
            <a:lvl9pPr lvl="8"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9pPr>
          </a:lstStyle>
          <a:p/>
        </p:txBody>
      </p:sp>
      <p:sp>
        <p:nvSpPr>
          <p:cNvPr id="193" name="Google Shape;193;p126"/>
          <p:cNvSpPr txBox="1"/>
          <p:nvPr>
            <p:ph idx="1" type="body"/>
          </p:nvPr>
        </p:nvSpPr>
        <p:spPr>
          <a:xfrm>
            <a:off x="2213550" y="1362945"/>
            <a:ext cx="4716900" cy="427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94" name="Google Shape;194;p126"/>
          <p:cNvSpPr txBox="1"/>
          <p:nvPr>
            <p:ph idx="2" type="title"/>
          </p:nvPr>
        </p:nvSpPr>
        <p:spPr>
          <a:xfrm>
            <a:off x="2213550" y="2016525"/>
            <a:ext cx="4716900" cy="68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b="1" sz="4800"/>
            </a:lvl1pPr>
            <a:lvl2pPr lvl="1"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2pPr>
            <a:lvl3pPr lvl="2"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3pPr>
            <a:lvl4pPr lvl="3"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4pPr>
            <a:lvl5pPr lvl="4"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5pPr>
            <a:lvl6pPr lvl="5"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6pPr>
            <a:lvl7pPr lvl="6"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7pPr>
            <a:lvl8pPr lvl="7"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8pPr>
            <a:lvl9pPr lvl="8"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9pPr>
          </a:lstStyle>
          <a:p/>
        </p:txBody>
      </p:sp>
      <p:sp>
        <p:nvSpPr>
          <p:cNvPr id="195" name="Google Shape;195;p126"/>
          <p:cNvSpPr txBox="1"/>
          <p:nvPr>
            <p:ph idx="3" type="body"/>
          </p:nvPr>
        </p:nvSpPr>
        <p:spPr>
          <a:xfrm>
            <a:off x="2213550" y="2699770"/>
            <a:ext cx="4716900" cy="427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
        <p:nvSpPr>
          <p:cNvPr id="196" name="Google Shape;196;p126"/>
          <p:cNvSpPr txBox="1"/>
          <p:nvPr>
            <p:ph idx="4" type="title"/>
          </p:nvPr>
        </p:nvSpPr>
        <p:spPr>
          <a:xfrm>
            <a:off x="2213550" y="3353350"/>
            <a:ext cx="4716900" cy="68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b="1" sz="4800"/>
            </a:lvl1pPr>
            <a:lvl2pPr lvl="1"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2pPr>
            <a:lvl3pPr lvl="2"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3pPr>
            <a:lvl4pPr lvl="3"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4pPr>
            <a:lvl5pPr lvl="4"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5pPr>
            <a:lvl6pPr lvl="5"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6pPr>
            <a:lvl7pPr lvl="6"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7pPr>
            <a:lvl8pPr lvl="7"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8pPr>
            <a:lvl9pPr lvl="8" algn="ctr">
              <a:lnSpc>
                <a:spcPct val="100000"/>
              </a:lnSpc>
              <a:spcBef>
                <a:spcPts val="0"/>
              </a:spcBef>
              <a:spcAft>
                <a:spcPts val="0"/>
              </a:spcAft>
              <a:buSzPts val="4800"/>
              <a:buFont typeface="Delius Swash Caps"/>
              <a:buNone/>
              <a:defRPr sz="4800">
                <a:latin typeface="Delius Swash Caps"/>
                <a:ea typeface="Delius Swash Caps"/>
                <a:cs typeface="Delius Swash Caps"/>
                <a:sym typeface="Delius Swash Caps"/>
              </a:defRPr>
            </a:lvl9pPr>
          </a:lstStyle>
          <a:p/>
        </p:txBody>
      </p:sp>
      <p:sp>
        <p:nvSpPr>
          <p:cNvPr id="197" name="Google Shape;197;p126"/>
          <p:cNvSpPr txBox="1"/>
          <p:nvPr>
            <p:ph idx="5" type="body"/>
          </p:nvPr>
        </p:nvSpPr>
        <p:spPr>
          <a:xfrm>
            <a:off x="2213550" y="4036595"/>
            <a:ext cx="4716900" cy="4272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Char char="●"/>
              <a:defRPr>
                <a:solidFill>
                  <a:schemeClr val="dk1"/>
                </a:solidFill>
              </a:defRPr>
            </a:lvl1pPr>
            <a:lvl2pPr indent="-317500" lvl="1" marL="914400" algn="ctr">
              <a:lnSpc>
                <a:spcPct val="115000"/>
              </a:lnSpc>
              <a:spcBef>
                <a:spcPts val="0"/>
              </a:spcBef>
              <a:spcAft>
                <a:spcPts val="0"/>
              </a:spcAft>
              <a:buClr>
                <a:schemeClr val="dk1"/>
              </a:buClr>
              <a:buSzPts val="1400"/>
              <a:buChar char="○"/>
              <a:defRPr>
                <a:solidFill>
                  <a:schemeClr val="dk1"/>
                </a:solidFill>
              </a:defRPr>
            </a:lvl2pPr>
            <a:lvl3pPr indent="-317500" lvl="2" marL="1371600" algn="ctr">
              <a:lnSpc>
                <a:spcPct val="115000"/>
              </a:lnSpc>
              <a:spcBef>
                <a:spcPts val="1600"/>
              </a:spcBef>
              <a:spcAft>
                <a:spcPts val="0"/>
              </a:spcAft>
              <a:buClr>
                <a:schemeClr val="dk1"/>
              </a:buClr>
              <a:buSzPts val="1400"/>
              <a:buChar char="■"/>
              <a:defRPr>
                <a:solidFill>
                  <a:schemeClr val="dk1"/>
                </a:solidFill>
              </a:defRPr>
            </a:lvl3pPr>
            <a:lvl4pPr indent="-317500" lvl="3" marL="1828800" algn="ctr">
              <a:lnSpc>
                <a:spcPct val="115000"/>
              </a:lnSpc>
              <a:spcBef>
                <a:spcPts val="1600"/>
              </a:spcBef>
              <a:spcAft>
                <a:spcPts val="0"/>
              </a:spcAft>
              <a:buClr>
                <a:schemeClr val="dk1"/>
              </a:buClr>
              <a:buSzPts val="1400"/>
              <a:buChar char="●"/>
              <a:defRPr>
                <a:solidFill>
                  <a:schemeClr val="dk1"/>
                </a:solidFill>
              </a:defRPr>
            </a:lvl4pPr>
            <a:lvl5pPr indent="-317500" lvl="4" marL="2286000" algn="ctr">
              <a:lnSpc>
                <a:spcPct val="115000"/>
              </a:lnSpc>
              <a:spcBef>
                <a:spcPts val="1600"/>
              </a:spcBef>
              <a:spcAft>
                <a:spcPts val="0"/>
              </a:spcAft>
              <a:buClr>
                <a:schemeClr val="dk1"/>
              </a:buClr>
              <a:buSzPts val="1400"/>
              <a:buChar char="○"/>
              <a:defRPr>
                <a:solidFill>
                  <a:schemeClr val="dk1"/>
                </a:solidFill>
              </a:defRPr>
            </a:lvl5pPr>
            <a:lvl6pPr indent="-317500" lvl="5" marL="2743200" algn="ctr">
              <a:lnSpc>
                <a:spcPct val="115000"/>
              </a:lnSpc>
              <a:spcBef>
                <a:spcPts val="1600"/>
              </a:spcBef>
              <a:spcAft>
                <a:spcPts val="0"/>
              </a:spcAft>
              <a:buClr>
                <a:schemeClr val="dk1"/>
              </a:buClr>
              <a:buSzPts val="1400"/>
              <a:buChar char="■"/>
              <a:defRPr>
                <a:solidFill>
                  <a:schemeClr val="dk1"/>
                </a:solidFill>
              </a:defRPr>
            </a:lvl6pPr>
            <a:lvl7pPr indent="-317500" lvl="6" marL="3200400" algn="ctr">
              <a:lnSpc>
                <a:spcPct val="115000"/>
              </a:lnSpc>
              <a:spcBef>
                <a:spcPts val="1600"/>
              </a:spcBef>
              <a:spcAft>
                <a:spcPts val="0"/>
              </a:spcAft>
              <a:buClr>
                <a:schemeClr val="dk1"/>
              </a:buClr>
              <a:buSzPts val="1400"/>
              <a:buChar char="●"/>
              <a:defRPr>
                <a:solidFill>
                  <a:schemeClr val="dk1"/>
                </a:solidFill>
              </a:defRPr>
            </a:lvl7pPr>
            <a:lvl8pPr indent="-317500" lvl="7" marL="3657600" algn="ctr">
              <a:lnSpc>
                <a:spcPct val="115000"/>
              </a:lnSpc>
              <a:spcBef>
                <a:spcPts val="1600"/>
              </a:spcBef>
              <a:spcAft>
                <a:spcPts val="0"/>
              </a:spcAft>
              <a:buClr>
                <a:schemeClr val="dk1"/>
              </a:buClr>
              <a:buSzPts val="1400"/>
              <a:buChar char="○"/>
              <a:defRPr>
                <a:solidFill>
                  <a:schemeClr val="dk1"/>
                </a:solidFill>
              </a:defRPr>
            </a:lvl8pPr>
            <a:lvl9pPr indent="-317500" lvl="8" marL="4114800" algn="ctr">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4">
    <p:bg>
      <p:bgPr>
        <a:solidFill>
          <a:schemeClr val="lt1"/>
        </a:solidFill>
      </p:bgPr>
    </p:bg>
    <p:spTree>
      <p:nvGrpSpPr>
        <p:cNvPr id="198" name="Shape 198"/>
        <p:cNvGrpSpPr/>
        <p:nvPr/>
      </p:nvGrpSpPr>
      <p:grpSpPr>
        <a:xfrm>
          <a:off x="0" y="0"/>
          <a:ext cx="0" cy="0"/>
          <a:chOff x="0" y="0"/>
          <a:chExt cx="0" cy="0"/>
        </a:xfrm>
      </p:grpSpPr>
      <p:sp>
        <p:nvSpPr>
          <p:cNvPr id="199" name="Google Shape;199;p127"/>
          <p:cNvSpPr txBox="1"/>
          <p:nvPr>
            <p:ph idx="1" type="subTitle"/>
          </p:nvPr>
        </p:nvSpPr>
        <p:spPr>
          <a:xfrm>
            <a:off x="1020150" y="1626925"/>
            <a:ext cx="2740200" cy="160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Font typeface="Didact Gothic"/>
              <a:buNone/>
              <a:defRPr sz="1600">
                <a:solidFill>
                  <a:srgbClr val="43403D"/>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00" name="Google Shape;200;p127"/>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6">
    <p:bg>
      <p:bgPr>
        <a:solidFill>
          <a:schemeClr val="lt1"/>
        </a:solidFill>
      </p:bgPr>
    </p:bg>
    <p:spTree>
      <p:nvGrpSpPr>
        <p:cNvPr id="201" name="Shape 201"/>
        <p:cNvGrpSpPr/>
        <p:nvPr/>
      </p:nvGrpSpPr>
      <p:grpSpPr>
        <a:xfrm>
          <a:off x="0" y="0"/>
          <a:ext cx="0" cy="0"/>
          <a:chOff x="0" y="0"/>
          <a:chExt cx="0" cy="0"/>
        </a:xfrm>
      </p:grpSpPr>
      <p:sp>
        <p:nvSpPr>
          <p:cNvPr id="202" name="Google Shape;202;p128"/>
          <p:cNvSpPr txBox="1"/>
          <p:nvPr>
            <p:ph type="title"/>
          </p:nvPr>
        </p:nvSpPr>
        <p:spPr>
          <a:xfrm>
            <a:off x="649174" y="3093100"/>
            <a:ext cx="2554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3" name="Google Shape;203;p128"/>
          <p:cNvSpPr txBox="1"/>
          <p:nvPr>
            <p:ph idx="1" type="subTitle"/>
          </p:nvPr>
        </p:nvSpPr>
        <p:spPr>
          <a:xfrm>
            <a:off x="795360" y="3706125"/>
            <a:ext cx="22620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04" name="Google Shape;204;p128"/>
          <p:cNvSpPr txBox="1"/>
          <p:nvPr>
            <p:ph idx="2" type="title"/>
          </p:nvPr>
        </p:nvSpPr>
        <p:spPr>
          <a:xfrm>
            <a:off x="3294900" y="3092975"/>
            <a:ext cx="2554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5" name="Google Shape;205;p128"/>
          <p:cNvSpPr txBox="1"/>
          <p:nvPr>
            <p:ph idx="3" type="subTitle"/>
          </p:nvPr>
        </p:nvSpPr>
        <p:spPr>
          <a:xfrm>
            <a:off x="3441086" y="3706125"/>
            <a:ext cx="22620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06" name="Google Shape;206;p128"/>
          <p:cNvSpPr txBox="1"/>
          <p:nvPr>
            <p:ph idx="4" type="title"/>
          </p:nvPr>
        </p:nvSpPr>
        <p:spPr>
          <a:xfrm>
            <a:off x="5927201" y="3093100"/>
            <a:ext cx="2554200" cy="69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7" name="Google Shape;207;p128"/>
          <p:cNvSpPr txBox="1"/>
          <p:nvPr>
            <p:ph idx="5" type="subTitle"/>
          </p:nvPr>
        </p:nvSpPr>
        <p:spPr>
          <a:xfrm>
            <a:off x="6073387" y="3706250"/>
            <a:ext cx="2262000" cy="97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208" name="Google Shape;208;p128"/>
          <p:cNvSpPr txBox="1"/>
          <p:nvPr>
            <p:ph idx="6"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4_1">
    <p:bg>
      <p:bgPr>
        <a:solidFill>
          <a:schemeClr val="lt1"/>
        </a:solidFill>
      </p:bgPr>
    </p:bg>
    <p:spTree>
      <p:nvGrpSpPr>
        <p:cNvPr id="209" name="Shape 209"/>
        <p:cNvGrpSpPr/>
        <p:nvPr/>
      </p:nvGrpSpPr>
      <p:grpSpPr>
        <a:xfrm>
          <a:off x="0" y="0"/>
          <a:ext cx="0" cy="0"/>
          <a:chOff x="0" y="0"/>
          <a:chExt cx="0" cy="0"/>
        </a:xfrm>
      </p:grpSpPr>
      <p:sp>
        <p:nvSpPr>
          <p:cNvPr id="210" name="Google Shape;210;p129"/>
          <p:cNvSpPr txBox="1"/>
          <p:nvPr>
            <p:ph idx="1" type="subTitle"/>
          </p:nvPr>
        </p:nvSpPr>
        <p:spPr>
          <a:xfrm>
            <a:off x="1279575" y="4064325"/>
            <a:ext cx="6585000" cy="24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11" name="Google Shape;211;p129"/>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7">
    <p:bg>
      <p:bgPr>
        <a:solidFill>
          <a:schemeClr val="lt1"/>
        </a:solidFill>
      </p:bgPr>
    </p:bg>
    <p:spTree>
      <p:nvGrpSpPr>
        <p:cNvPr id="212" name="Shape 212"/>
        <p:cNvGrpSpPr/>
        <p:nvPr/>
      </p:nvGrpSpPr>
      <p:grpSpPr>
        <a:xfrm>
          <a:off x="0" y="0"/>
          <a:ext cx="0" cy="0"/>
          <a:chOff x="0" y="0"/>
          <a:chExt cx="0" cy="0"/>
        </a:xfrm>
      </p:grpSpPr>
      <p:sp>
        <p:nvSpPr>
          <p:cNvPr id="213" name="Google Shape;213;p130"/>
          <p:cNvSpPr txBox="1"/>
          <p:nvPr>
            <p:ph idx="1" type="body"/>
          </p:nvPr>
        </p:nvSpPr>
        <p:spPr>
          <a:xfrm>
            <a:off x="5014075" y="1591500"/>
            <a:ext cx="2879700" cy="32850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dk1"/>
                </a:solidFill>
              </a:defRPr>
            </a:lvl1pPr>
            <a:lvl2pPr indent="-317500" lvl="1" marL="914400" algn="l">
              <a:lnSpc>
                <a:spcPct val="115000"/>
              </a:lnSpc>
              <a:spcBef>
                <a:spcPts val="10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14" name="Google Shape;214;p130"/>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15" name="Shape 215"/>
        <p:cNvGrpSpPr/>
        <p:nvPr/>
      </p:nvGrpSpPr>
      <p:grpSpPr>
        <a:xfrm>
          <a:off x="0" y="0"/>
          <a:ext cx="0" cy="0"/>
          <a:chOff x="0" y="0"/>
          <a:chExt cx="0" cy="0"/>
        </a:xfrm>
      </p:grpSpPr>
      <p:sp>
        <p:nvSpPr>
          <p:cNvPr id="216" name="Google Shape;216;p131"/>
          <p:cNvSpPr txBox="1"/>
          <p:nvPr>
            <p:ph type="title"/>
          </p:nvPr>
        </p:nvSpPr>
        <p:spPr>
          <a:xfrm>
            <a:off x="4369825" y="450150"/>
            <a:ext cx="4006800" cy="4090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7000"/>
              <a:buNone/>
              <a:defRPr sz="70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8">
    <p:spTree>
      <p:nvGrpSpPr>
        <p:cNvPr id="217" name="Shape 217"/>
        <p:cNvGrpSpPr/>
        <p:nvPr/>
      </p:nvGrpSpPr>
      <p:grpSpPr>
        <a:xfrm>
          <a:off x="0" y="0"/>
          <a:ext cx="0" cy="0"/>
          <a:chOff x="0" y="0"/>
          <a:chExt cx="0" cy="0"/>
        </a:xfrm>
      </p:grpSpPr>
      <p:sp>
        <p:nvSpPr>
          <p:cNvPr id="218" name="Google Shape;218;p132"/>
          <p:cNvSpPr txBox="1"/>
          <p:nvPr>
            <p:ph type="title"/>
          </p:nvPr>
        </p:nvSpPr>
        <p:spPr>
          <a:xfrm>
            <a:off x="2568600" y="1279650"/>
            <a:ext cx="4006800" cy="25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b="1" sz="6000"/>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23_1">
    <p:bg>
      <p:bgPr>
        <a:solidFill>
          <a:schemeClr val="lt1"/>
        </a:solidFill>
      </p:bgPr>
    </p:bg>
    <p:spTree>
      <p:nvGrpSpPr>
        <p:cNvPr id="27" name="Shape 27"/>
        <p:cNvGrpSpPr/>
        <p:nvPr/>
      </p:nvGrpSpPr>
      <p:grpSpPr>
        <a:xfrm>
          <a:off x="0" y="0"/>
          <a:ext cx="0" cy="0"/>
          <a:chOff x="0" y="0"/>
          <a:chExt cx="0" cy="0"/>
        </a:xfrm>
      </p:grpSpPr>
      <p:sp>
        <p:nvSpPr>
          <p:cNvPr id="28" name="Google Shape;28;p97"/>
          <p:cNvSpPr txBox="1"/>
          <p:nvPr>
            <p:ph type="title"/>
          </p:nvPr>
        </p:nvSpPr>
        <p:spPr>
          <a:xfrm rot="-9838">
            <a:off x="5652346" y="778798"/>
            <a:ext cx="2096709"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b="1" sz="18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29" name="Google Shape;29;p97"/>
          <p:cNvSpPr txBox="1"/>
          <p:nvPr>
            <p:ph idx="1" type="subTitle"/>
          </p:nvPr>
        </p:nvSpPr>
        <p:spPr>
          <a:xfrm rot="-10329">
            <a:off x="5652320" y="1270523"/>
            <a:ext cx="2096709" cy="496803"/>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30" name="Google Shape;30;p97"/>
          <p:cNvSpPr txBox="1"/>
          <p:nvPr>
            <p:ph idx="2" type="title"/>
          </p:nvPr>
        </p:nvSpPr>
        <p:spPr>
          <a:xfrm rot="-28982">
            <a:off x="5188592" y="782525"/>
            <a:ext cx="462616" cy="49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1" sz="20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1" name="Google Shape;31;p97"/>
          <p:cNvSpPr txBox="1"/>
          <p:nvPr>
            <p:ph idx="3" type="title"/>
          </p:nvPr>
        </p:nvSpPr>
        <p:spPr>
          <a:xfrm>
            <a:off x="980100" y="2167150"/>
            <a:ext cx="2910300" cy="8091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b="1"/>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 name="Google Shape;32;p97"/>
          <p:cNvSpPr txBox="1"/>
          <p:nvPr>
            <p:ph idx="4" type="title"/>
          </p:nvPr>
        </p:nvSpPr>
        <p:spPr>
          <a:xfrm rot="-9838">
            <a:off x="5652346" y="2086248"/>
            <a:ext cx="2096709"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b="1" sz="18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33" name="Google Shape;33;p97"/>
          <p:cNvSpPr txBox="1"/>
          <p:nvPr>
            <p:ph idx="5" type="subTitle"/>
          </p:nvPr>
        </p:nvSpPr>
        <p:spPr>
          <a:xfrm rot="-10329">
            <a:off x="5652320" y="2577974"/>
            <a:ext cx="2096709" cy="497103"/>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34" name="Google Shape;34;p97"/>
          <p:cNvSpPr txBox="1"/>
          <p:nvPr>
            <p:ph idx="6" type="title"/>
          </p:nvPr>
        </p:nvSpPr>
        <p:spPr>
          <a:xfrm rot="-28982">
            <a:off x="5188592" y="2090575"/>
            <a:ext cx="462616" cy="49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1" sz="18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5" name="Google Shape;35;p97"/>
          <p:cNvSpPr txBox="1"/>
          <p:nvPr>
            <p:ph idx="7" type="title"/>
          </p:nvPr>
        </p:nvSpPr>
        <p:spPr>
          <a:xfrm rot="-9838">
            <a:off x="5652346" y="3393698"/>
            <a:ext cx="2096709" cy="486303"/>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b="1" sz="1800"/>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p:txBody>
      </p:sp>
      <p:sp>
        <p:nvSpPr>
          <p:cNvPr id="36" name="Google Shape;36;p97"/>
          <p:cNvSpPr txBox="1"/>
          <p:nvPr>
            <p:ph idx="8" type="subTitle"/>
          </p:nvPr>
        </p:nvSpPr>
        <p:spPr>
          <a:xfrm rot="-10329">
            <a:off x="5652320" y="3885423"/>
            <a:ext cx="2096709" cy="494703"/>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37" name="Google Shape;37;p97"/>
          <p:cNvSpPr txBox="1"/>
          <p:nvPr>
            <p:ph idx="9" type="title"/>
          </p:nvPr>
        </p:nvSpPr>
        <p:spPr>
          <a:xfrm rot="-28982">
            <a:off x="5188592" y="3396650"/>
            <a:ext cx="462616" cy="49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b="1" sz="18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lt1"/>
        </a:solidFill>
      </p:bgPr>
    </p:bg>
    <p:spTree>
      <p:nvGrpSpPr>
        <p:cNvPr id="219" name="Shape 219"/>
        <p:cNvGrpSpPr/>
        <p:nvPr/>
      </p:nvGrpSpPr>
      <p:grpSpPr>
        <a:xfrm>
          <a:off x="0" y="0"/>
          <a:ext cx="0" cy="0"/>
          <a:chOff x="0" y="0"/>
          <a:chExt cx="0" cy="0"/>
        </a:xfrm>
      </p:grpSpPr>
      <p:sp>
        <p:nvSpPr>
          <p:cNvPr id="220" name="Google Shape;220;p133"/>
          <p:cNvSpPr txBox="1"/>
          <p:nvPr>
            <p:ph idx="1" type="body"/>
          </p:nvPr>
        </p:nvSpPr>
        <p:spPr>
          <a:xfrm>
            <a:off x="777800" y="2057225"/>
            <a:ext cx="4093200" cy="1373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1"/>
              </a:buClr>
              <a:buSzPts val="14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221" name="Google Shape;221;p133"/>
          <p:cNvSpPr txBox="1"/>
          <p:nvPr>
            <p:ph type="title"/>
          </p:nvPr>
        </p:nvSpPr>
        <p:spPr>
          <a:xfrm>
            <a:off x="777800" y="823818"/>
            <a:ext cx="34680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5000"/>
              <a:buNone/>
              <a:defRPr sz="5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2" name="Google Shape;222;p133"/>
          <p:cNvSpPr txBox="1"/>
          <p:nvPr/>
        </p:nvSpPr>
        <p:spPr>
          <a:xfrm>
            <a:off x="777800" y="3474650"/>
            <a:ext cx="3349500" cy="94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chemeClr val="dk1"/>
                </a:solidFill>
                <a:latin typeface="Comfortaa"/>
                <a:ea typeface="Comfortaa"/>
                <a:cs typeface="Comfortaa"/>
                <a:sym typeface="Comfortaa"/>
              </a:rPr>
              <a:t>CREDITS: This presentation template was created by </a:t>
            </a:r>
            <a:r>
              <a:rPr b="1" i="0" lang="en" sz="900" u="none" cap="none" strike="noStrike">
                <a:solidFill>
                  <a:schemeClr val="dk1"/>
                </a:solidFill>
                <a:uFill>
                  <a:noFill/>
                </a:uFill>
                <a:latin typeface="Comfortaa"/>
                <a:ea typeface="Comfortaa"/>
                <a:cs typeface="Comfortaa"/>
                <a:sym typeface="Comfortaa"/>
                <a:hlinkClick r:id="rId2">
                  <a:extLst>
                    <a:ext uri="{A12FA001-AC4F-418D-AE19-62706E023703}">
                      <ahyp:hlinkClr val="tx"/>
                    </a:ext>
                  </a:extLst>
                </a:hlinkClick>
              </a:rPr>
              <a:t>Slidesgo</a:t>
            </a:r>
            <a:r>
              <a:rPr b="0" i="0" lang="en" sz="900" u="none" cap="none" strike="noStrike">
                <a:solidFill>
                  <a:schemeClr val="dk1"/>
                </a:solidFill>
                <a:latin typeface="Comfortaa"/>
                <a:ea typeface="Comfortaa"/>
                <a:cs typeface="Comfortaa"/>
                <a:sym typeface="Comfortaa"/>
              </a:rPr>
              <a:t>, including icons by </a:t>
            </a:r>
            <a:r>
              <a:rPr b="1" i="0" lang="en" sz="900" u="none" cap="none" strike="noStrike">
                <a:solidFill>
                  <a:schemeClr val="dk1"/>
                </a:solidFill>
                <a:uFill>
                  <a:noFill/>
                </a:uFill>
                <a:latin typeface="Comfortaa"/>
                <a:ea typeface="Comfortaa"/>
                <a:cs typeface="Comfortaa"/>
                <a:sym typeface="Comfortaa"/>
                <a:hlinkClick r:id="rId3">
                  <a:extLst>
                    <a:ext uri="{A12FA001-AC4F-418D-AE19-62706E023703}">
                      <ahyp:hlinkClr val="tx"/>
                    </a:ext>
                  </a:extLst>
                </a:hlinkClick>
              </a:rPr>
              <a:t>Flaticon</a:t>
            </a:r>
            <a:r>
              <a:rPr b="0" i="0" lang="en" sz="900" u="none" cap="none" strike="noStrike">
                <a:solidFill>
                  <a:schemeClr val="dk1"/>
                </a:solidFill>
                <a:latin typeface="Comfortaa"/>
                <a:ea typeface="Comfortaa"/>
                <a:cs typeface="Comfortaa"/>
                <a:sym typeface="Comfortaa"/>
              </a:rPr>
              <a:t>, and infographics &amp; images by </a:t>
            </a:r>
            <a:r>
              <a:rPr b="1" i="0" lang="en" sz="900" u="none" cap="none" strike="noStrike">
                <a:solidFill>
                  <a:schemeClr val="dk1"/>
                </a:solidFill>
                <a:uFill>
                  <a:noFill/>
                </a:uFill>
                <a:latin typeface="Comfortaa"/>
                <a:ea typeface="Comfortaa"/>
                <a:cs typeface="Comfortaa"/>
                <a:sym typeface="Comfortaa"/>
                <a:hlinkClick r:id="rId4">
                  <a:extLst>
                    <a:ext uri="{A12FA001-AC4F-418D-AE19-62706E023703}">
                      <ahyp:hlinkClr val="tx"/>
                    </a:ext>
                  </a:extLst>
                </a:hlinkClick>
              </a:rPr>
              <a:t>Freepik</a:t>
            </a:r>
            <a:endParaRPr b="0" i="0" sz="900" u="none" cap="none" strike="noStrike">
              <a:solidFill>
                <a:schemeClr val="dk1"/>
              </a:solidFill>
              <a:latin typeface="Comfortaa"/>
              <a:ea typeface="Comfortaa"/>
              <a:cs typeface="Comfortaa"/>
              <a:sym typeface="Comfortaa"/>
            </a:endParaRPr>
          </a:p>
        </p:txBody>
      </p:sp>
      <p:sp>
        <p:nvSpPr>
          <p:cNvPr id="223" name="Google Shape;223;p133"/>
          <p:cNvSpPr txBox="1"/>
          <p:nvPr>
            <p:ph idx="2" type="subTitle"/>
          </p:nvPr>
        </p:nvSpPr>
        <p:spPr>
          <a:xfrm>
            <a:off x="777800" y="1715400"/>
            <a:ext cx="3080400" cy="50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24" name="Shape 224"/>
        <p:cNvGrpSpPr/>
        <p:nvPr/>
      </p:nvGrpSpPr>
      <p:grpSpPr>
        <a:xfrm>
          <a:off x="0" y="0"/>
          <a:ext cx="0" cy="0"/>
          <a:chOff x="0" y="0"/>
          <a:chExt cx="0" cy="0"/>
        </a:xfrm>
      </p:grpSpPr>
      <p:sp>
        <p:nvSpPr>
          <p:cNvPr id="225" name="Google Shape;225;p134"/>
          <p:cNvSpPr txBox="1"/>
          <p:nvPr>
            <p:ph idx="1" type="body"/>
          </p:nvPr>
        </p:nvSpPr>
        <p:spPr>
          <a:xfrm>
            <a:off x="1006400" y="1053700"/>
            <a:ext cx="5900100" cy="3462300"/>
          </a:xfrm>
          <a:prstGeom prst="rect">
            <a:avLst/>
          </a:prstGeom>
          <a:noFill/>
          <a:ln>
            <a:noFill/>
          </a:ln>
        </p:spPr>
        <p:txBody>
          <a:bodyPr anchorCtr="0" anchor="t" bIns="0" lIns="0" spcFirstLastPara="1" rIns="0" wrap="square" tIns="182875">
            <a:noAutofit/>
          </a:bodyPr>
          <a:lstStyle>
            <a:lvl1pPr indent="-317500" lvl="0" marL="457200" marR="50800" algn="l">
              <a:lnSpc>
                <a:spcPct val="80000"/>
              </a:lnSpc>
              <a:spcBef>
                <a:spcPts val="0"/>
              </a:spcBef>
              <a:spcAft>
                <a:spcPts val="0"/>
              </a:spcAft>
              <a:buClr>
                <a:schemeClr val="dk1"/>
              </a:buClr>
              <a:buSzPts val="1400"/>
              <a:buFont typeface="Montserrat"/>
              <a:buChar char="●"/>
              <a:defRPr>
                <a:solidFill>
                  <a:schemeClr val="dk1"/>
                </a:solidFill>
              </a:defRPr>
            </a:lvl1pPr>
            <a:lvl2pPr indent="-317500" lvl="1" marL="914400" algn="l">
              <a:lnSpc>
                <a:spcPct val="80000"/>
              </a:lnSpc>
              <a:spcBef>
                <a:spcPts val="0"/>
              </a:spcBef>
              <a:spcAft>
                <a:spcPts val="0"/>
              </a:spcAft>
              <a:buClr>
                <a:schemeClr val="dk1"/>
              </a:buClr>
              <a:buSzPts val="1400"/>
              <a:buFont typeface="Montserrat"/>
              <a:buChar char="○"/>
              <a:defRPr>
                <a:solidFill>
                  <a:schemeClr val="dk1"/>
                </a:solidFill>
              </a:defRPr>
            </a:lvl2pPr>
            <a:lvl3pPr indent="-317500" lvl="2" marL="1371600" algn="l">
              <a:lnSpc>
                <a:spcPct val="115000"/>
              </a:lnSpc>
              <a:spcBef>
                <a:spcPts val="0"/>
              </a:spcBef>
              <a:spcAft>
                <a:spcPts val="0"/>
              </a:spcAft>
              <a:buClr>
                <a:schemeClr val="dk1"/>
              </a:buClr>
              <a:buSzPts val="1400"/>
              <a:buFont typeface="Arial"/>
              <a:buChar char="■"/>
              <a:defRPr>
                <a:solidFill>
                  <a:schemeClr val="dk1"/>
                </a:solidFill>
              </a:defRPr>
            </a:lvl3pPr>
            <a:lvl4pPr indent="-317500" lvl="3" marL="1828800" algn="l">
              <a:lnSpc>
                <a:spcPct val="115000"/>
              </a:lnSpc>
              <a:spcBef>
                <a:spcPts val="1600"/>
              </a:spcBef>
              <a:spcAft>
                <a:spcPts val="0"/>
              </a:spcAft>
              <a:buClr>
                <a:schemeClr val="dk1"/>
              </a:buClr>
              <a:buSzPts val="1400"/>
              <a:buFont typeface="Arial"/>
              <a:buChar char="●"/>
              <a:defRPr>
                <a:solidFill>
                  <a:schemeClr val="dk1"/>
                </a:solidFill>
              </a:defRPr>
            </a:lvl4pPr>
            <a:lvl5pPr indent="-317500" lvl="4" marL="2286000" algn="l">
              <a:lnSpc>
                <a:spcPct val="115000"/>
              </a:lnSpc>
              <a:spcBef>
                <a:spcPts val="1600"/>
              </a:spcBef>
              <a:spcAft>
                <a:spcPts val="0"/>
              </a:spcAft>
              <a:buClr>
                <a:schemeClr val="dk1"/>
              </a:buClr>
              <a:buSzPts val="1400"/>
              <a:buFont typeface="Arial"/>
              <a:buChar char="○"/>
              <a:defRPr>
                <a:solidFill>
                  <a:schemeClr val="dk1"/>
                </a:solidFill>
              </a:defRPr>
            </a:lvl5pPr>
            <a:lvl6pPr indent="-317500" lvl="5" marL="2743200" algn="l">
              <a:lnSpc>
                <a:spcPct val="115000"/>
              </a:lnSpc>
              <a:spcBef>
                <a:spcPts val="1600"/>
              </a:spcBef>
              <a:spcAft>
                <a:spcPts val="0"/>
              </a:spcAft>
              <a:buClr>
                <a:schemeClr val="dk1"/>
              </a:buClr>
              <a:buSzPts val="1400"/>
              <a:buFont typeface="Arial"/>
              <a:buChar char="■"/>
              <a:defRPr>
                <a:solidFill>
                  <a:schemeClr val="dk1"/>
                </a:solidFill>
              </a:defRPr>
            </a:lvl6pPr>
            <a:lvl7pPr indent="-317500" lvl="6" marL="3200400" algn="l">
              <a:lnSpc>
                <a:spcPct val="115000"/>
              </a:lnSpc>
              <a:spcBef>
                <a:spcPts val="1600"/>
              </a:spcBef>
              <a:spcAft>
                <a:spcPts val="0"/>
              </a:spcAft>
              <a:buClr>
                <a:schemeClr val="dk1"/>
              </a:buClr>
              <a:buSzPts val="1400"/>
              <a:buFont typeface="Arial"/>
              <a:buChar char="●"/>
              <a:defRPr>
                <a:solidFill>
                  <a:schemeClr val="dk1"/>
                </a:solidFill>
              </a:defRPr>
            </a:lvl7pPr>
            <a:lvl8pPr indent="-317500" lvl="7" marL="3657600" algn="l">
              <a:lnSpc>
                <a:spcPct val="115000"/>
              </a:lnSpc>
              <a:spcBef>
                <a:spcPts val="1600"/>
              </a:spcBef>
              <a:spcAft>
                <a:spcPts val="0"/>
              </a:spcAft>
              <a:buClr>
                <a:schemeClr val="dk1"/>
              </a:buClr>
              <a:buSzPts val="1400"/>
              <a:buFont typeface="Arial"/>
              <a:buChar char="○"/>
              <a:defRPr>
                <a:solidFill>
                  <a:schemeClr val="dk1"/>
                </a:solidFill>
              </a:defRPr>
            </a:lvl8pPr>
            <a:lvl9pPr indent="-317500" lvl="8" marL="4114800" algn="l">
              <a:lnSpc>
                <a:spcPct val="115000"/>
              </a:lnSpc>
              <a:spcBef>
                <a:spcPts val="1600"/>
              </a:spcBef>
              <a:spcAft>
                <a:spcPts val="1600"/>
              </a:spcAft>
              <a:buClr>
                <a:schemeClr val="dk1"/>
              </a:buClr>
              <a:buSzPts val="1400"/>
              <a:buFont typeface="Arial"/>
              <a:buChar char="■"/>
              <a:defRPr>
                <a:solidFill>
                  <a:schemeClr val="dk1"/>
                </a:solidFill>
              </a:defRPr>
            </a:lvl9pPr>
          </a:lstStyle>
          <a:p/>
        </p:txBody>
      </p:sp>
      <p:sp>
        <p:nvSpPr>
          <p:cNvPr id="226" name="Google Shape;226;p134"/>
          <p:cNvSpPr txBox="1"/>
          <p:nvPr>
            <p:ph type="title"/>
          </p:nvPr>
        </p:nvSpPr>
        <p:spPr>
          <a:xfrm>
            <a:off x="930200" y="627400"/>
            <a:ext cx="7729200" cy="502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227" name="Shape 227"/>
        <p:cNvGrpSpPr/>
        <p:nvPr/>
      </p:nvGrpSpPr>
      <p:grpSpPr>
        <a:xfrm>
          <a:off x="0" y="0"/>
          <a:ext cx="0" cy="0"/>
          <a:chOff x="0" y="0"/>
          <a:chExt cx="0" cy="0"/>
        </a:xfrm>
      </p:grpSpPr>
      <p:sp>
        <p:nvSpPr>
          <p:cNvPr id="228" name="Google Shape;228;p139"/>
          <p:cNvSpPr txBox="1"/>
          <p:nvPr>
            <p:ph type="title"/>
          </p:nvPr>
        </p:nvSpPr>
        <p:spPr>
          <a:xfrm>
            <a:off x="4966100" y="1481013"/>
            <a:ext cx="3134400" cy="59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b="1"/>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9" name="Google Shape;229;p139"/>
          <p:cNvSpPr txBox="1"/>
          <p:nvPr>
            <p:ph idx="1" type="subTitle"/>
          </p:nvPr>
        </p:nvSpPr>
        <p:spPr>
          <a:xfrm>
            <a:off x="4966100" y="2078463"/>
            <a:ext cx="3134400" cy="173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0" name="Shape 230"/>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9">
    <p:spTree>
      <p:nvGrpSpPr>
        <p:cNvPr id="231" name="Shape 231"/>
        <p:cNvGrpSpPr/>
        <p:nvPr/>
      </p:nvGrpSpPr>
      <p:grpSpPr>
        <a:xfrm>
          <a:off x="0" y="0"/>
          <a:ext cx="0" cy="0"/>
          <a:chOff x="0" y="0"/>
          <a:chExt cx="0" cy="0"/>
        </a:xfrm>
      </p:grpSpPr>
      <p:grpSp>
        <p:nvGrpSpPr>
          <p:cNvPr id="232" name="Google Shape;232;p141"/>
          <p:cNvGrpSpPr/>
          <p:nvPr/>
        </p:nvGrpSpPr>
        <p:grpSpPr>
          <a:xfrm rot="134293">
            <a:off x="109412" y="145797"/>
            <a:ext cx="8820721" cy="5003975"/>
            <a:chOff x="577150" y="371675"/>
            <a:chExt cx="2899721" cy="1958150"/>
          </a:xfrm>
        </p:grpSpPr>
        <p:sp>
          <p:nvSpPr>
            <p:cNvPr id="233" name="Google Shape;233;p141"/>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41"/>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41"/>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41"/>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41"/>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41"/>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41"/>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41"/>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41"/>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41"/>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41"/>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41"/>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41"/>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41"/>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41"/>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41"/>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41"/>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41"/>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41"/>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41"/>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41"/>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41"/>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41"/>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9_1">
    <p:spTree>
      <p:nvGrpSpPr>
        <p:cNvPr id="256" name="Shape 256"/>
        <p:cNvGrpSpPr/>
        <p:nvPr/>
      </p:nvGrpSpPr>
      <p:grpSpPr>
        <a:xfrm>
          <a:off x="0" y="0"/>
          <a:ext cx="0" cy="0"/>
          <a:chOff x="0" y="0"/>
          <a:chExt cx="0" cy="0"/>
        </a:xfrm>
      </p:grpSpPr>
      <p:grpSp>
        <p:nvGrpSpPr>
          <p:cNvPr id="257" name="Google Shape;257;p142"/>
          <p:cNvGrpSpPr/>
          <p:nvPr/>
        </p:nvGrpSpPr>
        <p:grpSpPr>
          <a:xfrm>
            <a:off x="457200" y="302175"/>
            <a:ext cx="8320294" cy="4539150"/>
            <a:chOff x="457199" y="420842"/>
            <a:chExt cx="8320294" cy="4384805"/>
          </a:xfrm>
        </p:grpSpPr>
        <p:sp>
          <p:nvSpPr>
            <p:cNvPr id="258" name="Google Shape;258;p142"/>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142"/>
            <p:cNvGrpSpPr/>
            <p:nvPr/>
          </p:nvGrpSpPr>
          <p:grpSpPr>
            <a:xfrm rot="-393">
              <a:off x="8451781" y="1455324"/>
              <a:ext cx="91501" cy="2296752"/>
              <a:chOff x="3382729" y="936491"/>
              <a:chExt cx="26147" cy="611945"/>
            </a:xfrm>
          </p:grpSpPr>
          <p:sp>
            <p:nvSpPr>
              <p:cNvPr id="260" name="Google Shape;260;p142"/>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42"/>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42"/>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42"/>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42"/>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142"/>
            <p:cNvGrpSpPr/>
            <p:nvPr/>
          </p:nvGrpSpPr>
          <p:grpSpPr>
            <a:xfrm rot="5399656">
              <a:off x="3238706" y="2471925"/>
              <a:ext cx="78276" cy="4207243"/>
              <a:chOff x="3382729" y="936491"/>
              <a:chExt cx="26147" cy="611945"/>
            </a:xfrm>
          </p:grpSpPr>
          <p:sp>
            <p:nvSpPr>
              <p:cNvPr id="266" name="Google Shape;266;p142"/>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42"/>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42"/>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42"/>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42"/>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1" name="Google Shape;271;p142"/>
          <p:cNvGrpSpPr/>
          <p:nvPr/>
        </p:nvGrpSpPr>
        <p:grpSpPr>
          <a:xfrm rot="-1495690">
            <a:off x="80648" y="495880"/>
            <a:ext cx="1708319" cy="460801"/>
            <a:chOff x="2803476" y="74617"/>
            <a:chExt cx="3649392" cy="984386"/>
          </a:xfrm>
        </p:grpSpPr>
        <p:sp>
          <p:nvSpPr>
            <p:cNvPr id="272" name="Google Shape;272;p142"/>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42"/>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142"/>
          <p:cNvGrpSpPr/>
          <p:nvPr/>
        </p:nvGrpSpPr>
        <p:grpSpPr>
          <a:xfrm rot="-1495690">
            <a:off x="7418148" y="4379130"/>
            <a:ext cx="1708319" cy="460801"/>
            <a:chOff x="2803476" y="74617"/>
            <a:chExt cx="3649392" cy="984386"/>
          </a:xfrm>
        </p:grpSpPr>
        <p:sp>
          <p:nvSpPr>
            <p:cNvPr id="275" name="Google Shape;275;p142"/>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42"/>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bg>
      <p:bgPr>
        <a:solidFill>
          <a:schemeClr val="lt1"/>
        </a:solidFill>
      </p:bgPr>
    </p:bg>
    <p:spTree>
      <p:nvGrpSpPr>
        <p:cNvPr id="38" name="Shape 38"/>
        <p:cNvGrpSpPr/>
        <p:nvPr/>
      </p:nvGrpSpPr>
      <p:grpSpPr>
        <a:xfrm>
          <a:off x="0" y="0"/>
          <a:ext cx="0" cy="0"/>
          <a:chOff x="0" y="0"/>
          <a:chExt cx="0" cy="0"/>
        </a:xfrm>
      </p:grpSpPr>
      <p:sp>
        <p:nvSpPr>
          <p:cNvPr id="39" name="Google Shape;39;p98"/>
          <p:cNvSpPr txBox="1"/>
          <p:nvPr>
            <p:ph type="title"/>
          </p:nvPr>
        </p:nvSpPr>
        <p:spPr>
          <a:xfrm>
            <a:off x="4966100" y="1481013"/>
            <a:ext cx="3134400" cy="59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b="1"/>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98"/>
          <p:cNvSpPr txBox="1"/>
          <p:nvPr>
            <p:ph idx="1" type="subTitle"/>
          </p:nvPr>
        </p:nvSpPr>
        <p:spPr>
          <a:xfrm>
            <a:off x="4966100" y="2078463"/>
            <a:ext cx="3134400" cy="173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1" name="Shape 41"/>
        <p:cNvGrpSpPr/>
        <p:nvPr/>
      </p:nvGrpSpPr>
      <p:grpSpPr>
        <a:xfrm>
          <a:off x="0" y="0"/>
          <a:ext cx="0" cy="0"/>
          <a:chOff x="0" y="0"/>
          <a:chExt cx="0" cy="0"/>
        </a:xfrm>
      </p:grpSpPr>
      <p:sp>
        <p:nvSpPr>
          <p:cNvPr id="42" name="Google Shape;42;p99"/>
          <p:cNvSpPr txBox="1"/>
          <p:nvPr>
            <p:ph type="title"/>
          </p:nvPr>
        </p:nvSpPr>
        <p:spPr>
          <a:xfrm rot="-20828">
            <a:off x="1651141" y="2117894"/>
            <a:ext cx="2921454" cy="74131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300"/>
              <a:buNone/>
              <a:defRPr sz="4300"/>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p:txBody>
      </p:sp>
      <p:sp>
        <p:nvSpPr>
          <p:cNvPr id="43" name="Google Shape;43;p99"/>
          <p:cNvSpPr txBox="1"/>
          <p:nvPr>
            <p:ph idx="2" type="title"/>
          </p:nvPr>
        </p:nvSpPr>
        <p:spPr>
          <a:xfrm rot="-20862">
            <a:off x="1651385" y="1374690"/>
            <a:ext cx="2076338" cy="74131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99"/>
          <p:cNvSpPr txBox="1"/>
          <p:nvPr>
            <p:ph idx="1" type="subTitle"/>
          </p:nvPr>
        </p:nvSpPr>
        <p:spPr>
          <a:xfrm rot="-21016">
            <a:off x="1650909" y="2854842"/>
            <a:ext cx="2797252" cy="741314"/>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algn="l">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1"/>
        </a:solidFill>
      </p:bgPr>
    </p:bg>
    <p:spTree>
      <p:nvGrpSpPr>
        <p:cNvPr id="45" name="Shape 45"/>
        <p:cNvGrpSpPr/>
        <p:nvPr/>
      </p:nvGrpSpPr>
      <p:grpSpPr>
        <a:xfrm>
          <a:off x="0" y="0"/>
          <a:ext cx="0" cy="0"/>
          <a:chOff x="0" y="0"/>
          <a:chExt cx="0" cy="0"/>
        </a:xfrm>
      </p:grpSpPr>
      <p:sp>
        <p:nvSpPr>
          <p:cNvPr id="46" name="Google Shape;46;p100"/>
          <p:cNvSpPr txBox="1"/>
          <p:nvPr>
            <p:ph type="title"/>
          </p:nvPr>
        </p:nvSpPr>
        <p:spPr>
          <a:xfrm rot="-20660">
            <a:off x="4019087" y="1832588"/>
            <a:ext cx="2795450" cy="74131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300"/>
              <a:buNone/>
              <a:defRPr b="1" sz="60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7" name="Google Shape;47;p100"/>
          <p:cNvSpPr txBox="1"/>
          <p:nvPr>
            <p:ph idx="2" type="title"/>
          </p:nvPr>
        </p:nvSpPr>
        <p:spPr>
          <a:xfrm rot="-20701">
            <a:off x="2330973" y="1955438"/>
            <a:ext cx="1594229" cy="1235723"/>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1"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 name="Google Shape;48;p100"/>
          <p:cNvSpPr txBox="1"/>
          <p:nvPr>
            <p:ph idx="1" type="subTitle"/>
          </p:nvPr>
        </p:nvSpPr>
        <p:spPr>
          <a:xfrm rot="-21016">
            <a:off x="4021174" y="2569445"/>
            <a:ext cx="2797252" cy="741314"/>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2pPr>
            <a:lvl3pPr lvl="2"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3pPr>
            <a:lvl4pPr lvl="3"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4pPr>
            <a:lvl5pPr lvl="4"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5pPr>
            <a:lvl6pPr lvl="5"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6pPr>
            <a:lvl7pPr lvl="6"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7pPr>
            <a:lvl8pPr lvl="7"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8pPr>
            <a:lvl9pPr lvl="8" algn="ctr">
              <a:lnSpc>
                <a:spcPct val="100000"/>
              </a:lnSpc>
              <a:spcBef>
                <a:spcPts val="0"/>
              </a:spcBef>
              <a:spcAft>
                <a:spcPts val="0"/>
              </a:spcAft>
              <a:buClr>
                <a:schemeClr val="dk1"/>
              </a:buClr>
              <a:buSzPts val="1400"/>
              <a:buFont typeface="Coming Soon"/>
              <a:buNone/>
              <a:defRPr>
                <a:solidFill>
                  <a:schemeClr val="dk1"/>
                </a:solidFill>
                <a:latin typeface="Coming Soon"/>
                <a:ea typeface="Coming Soon"/>
                <a:cs typeface="Coming Soon"/>
                <a:sym typeface="Coming Soo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solidFill>
          <a:schemeClr val="lt1"/>
        </a:solidFill>
      </p:bgPr>
    </p:bg>
    <p:spTree>
      <p:nvGrpSpPr>
        <p:cNvPr id="49" name="Shape 49"/>
        <p:cNvGrpSpPr/>
        <p:nvPr/>
      </p:nvGrpSpPr>
      <p:grpSpPr>
        <a:xfrm>
          <a:off x="0" y="0"/>
          <a:ext cx="0" cy="0"/>
          <a:chOff x="0" y="0"/>
          <a:chExt cx="0" cy="0"/>
        </a:xfrm>
      </p:grpSpPr>
      <p:sp>
        <p:nvSpPr>
          <p:cNvPr id="50" name="Google Shape;50;p101"/>
          <p:cNvSpPr txBox="1"/>
          <p:nvPr>
            <p:ph type="title"/>
          </p:nvPr>
        </p:nvSpPr>
        <p:spPr>
          <a:xfrm>
            <a:off x="5053800" y="1821850"/>
            <a:ext cx="33771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500"/>
              <a:buNone/>
              <a:defRPr sz="6500"/>
            </a:lvl1pPr>
            <a:lvl2pPr lvl="1" algn="r">
              <a:lnSpc>
                <a:spcPct val="100000"/>
              </a:lnSpc>
              <a:spcBef>
                <a:spcPts val="0"/>
              </a:spcBef>
              <a:spcAft>
                <a:spcPts val="0"/>
              </a:spcAft>
              <a:buSzPts val="5300"/>
              <a:buNone/>
              <a:defRPr sz="5300"/>
            </a:lvl2pPr>
            <a:lvl3pPr lvl="2" algn="r">
              <a:lnSpc>
                <a:spcPct val="100000"/>
              </a:lnSpc>
              <a:spcBef>
                <a:spcPts val="0"/>
              </a:spcBef>
              <a:spcAft>
                <a:spcPts val="0"/>
              </a:spcAft>
              <a:buSzPts val="5300"/>
              <a:buNone/>
              <a:defRPr sz="5300"/>
            </a:lvl3pPr>
            <a:lvl4pPr lvl="3" algn="r">
              <a:lnSpc>
                <a:spcPct val="100000"/>
              </a:lnSpc>
              <a:spcBef>
                <a:spcPts val="0"/>
              </a:spcBef>
              <a:spcAft>
                <a:spcPts val="0"/>
              </a:spcAft>
              <a:buSzPts val="5300"/>
              <a:buNone/>
              <a:defRPr sz="5300"/>
            </a:lvl4pPr>
            <a:lvl5pPr lvl="4" algn="r">
              <a:lnSpc>
                <a:spcPct val="100000"/>
              </a:lnSpc>
              <a:spcBef>
                <a:spcPts val="0"/>
              </a:spcBef>
              <a:spcAft>
                <a:spcPts val="0"/>
              </a:spcAft>
              <a:buSzPts val="5300"/>
              <a:buNone/>
              <a:defRPr sz="5300"/>
            </a:lvl5pPr>
            <a:lvl6pPr lvl="5" algn="r">
              <a:lnSpc>
                <a:spcPct val="100000"/>
              </a:lnSpc>
              <a:spcBef>
                <a:spcPts val="0"/>
              </a:spcBef>
              <a:spcAft>
                <a:spcPts val="0"/>
              </a:spcAft>
              <a:buSzPts val="5300"/>
              <a:buNone/>
              <a:defRPr sz="5300"/>
            </a:lvl6pPr>
            <a:lvl7pPr lvl="6" algn="r">
              <a:lnSpc>
                <a:spcPct val="100000"/>
              </a:lnSpc>
              <a:spcBef>
                <a:spcPts val="0"/>
              </a:spcBef>
              <a:spcAft>
                <a:spcPts val="0"/>
              </a:spcAft>
              <a:buSzPts val="5300"/>
              <a:buNone/>
              <a:defRPr sz="5300"/>
            </a:lvl7pPr>
            <a:lvl8pPr lvl="7" algn="r">
              <a:lnSpc>
                <a:spcPct val="100000"/>
              </a:lnSpc>
              <a:spcBef>
                <a:spcPts val="0"/>
              </a:spcBef>
              <a:spcAft>
                <a:spcPts val="0"/>
              </a:spcAft>
              <a:buSzPts val="5300"/>
              <a:buNone/>
              <a:defRPr sz="5300"/>
            </a:lvl8pPr>
            <a:lvl9pPr lvl="8" algn="r">
              <a:lnSpc>
                <a:spcPct val="100000"/>
              </a:lnSpc>
              <a:spcBef>
                <a:spcPts val="0"/>
              </a:spcBef>
              <a:spcAft>
                <a:spcPts val="0"/>
              </a:spcAft>
              <a:buSzPts val="5300"/>
              <a:buNone/>
              <a:defRPr sz="5300"/>
            </a:lvl9pPr>
          </a:lstStyle>
          <a:p/>
        </p:txBody>
      </p:sp>
      <p:sp>
        <p:nvSpPr>
          <p:cNvPr id="51" name="Google Shape;51;p101"/>
          <p:cNvSpPr txBox="1"/>
          <p:nvPr>
            <p:ph idx="1" type="subTitle"/>
          </p:nvPr>
        </p:nvSpPr>
        <p:spPr>
          <a:xfrm>
            <a:off x="5053800" y="2960601"/>
            <a:ext cx="3377100" cy="84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1600"/>
              </a:spcBef>
              <a:spcAft>
                <a:spcPts val="0"/>
              </a:spcAft>
              <a:buSzPts val="1400"/>
              <a:buNone/>
              <a:defRPr>
                <a:solidFill>
                  <a:schemeClr val="dk1"/>
                </a:solidFill>
              </a:defRPr>
            </a:lvl2pPr>
            <a:lvl3pPr lvl="2" algn="r">
              <a:lnSpc>
                <a:spcPct val="100000"/>
              </a:lnSpc>
              <a:spcBef>
                <a:spcPts val="1600"/>
              </a:spcBef>
              <a:spcAft>
                <a:spcPts val="0"/>
              </a:spcAft>
              <a:buSzPts val="1400"/>
              <a:buNone/>
              <a:defRPr>
                <a:solidFill>
                  <a:schemeClr val="dk1"/>
                </a:solidFill>
              </a:defRPr>
            </a:lvl3pPr>
            <a:lvl4pPr lvl="3" algn="r">
              <a:lnSpc>
                <a:spcPct val="100000"/>
              </a:lnSpc>
              <a:spcBef>
                <a:spcPts val="1600"/>
              </a:spcBef>
              <a:spcAft>
                <a:spcPts val="0"/>
              </a:spcAft>
              <a:buSzPts val="1400"/>
              <a:buNone/>
              <a:defRPr>
                <a:solidFill>
                  <a:schemeClr val="dk1"/>
                </a:solidFill>
              </a:defRPr>
            </a:lvl4pPr>
            <a:lvl5pPr lvl="4" algn="r">
              <a:lnSpc>
                <a:spcPct val="100000"/>
              </a:lnSpc>
              <a:spcBef>
                <a:spcPts val="1600"/>
              </a:spcBef>
              <a:spcAft>
                <a:spcPts val="0"/>
              </a:spcAft>
              <a:buSzPts val="1400"/>
              <a:buNone/>
              <a:defRPr>
                <a:solidFill>
                  <a:schemeClr val="dk1"/>
                </a:solidFill>
              </a:defRPr>
            </a:lvl5pPr>
            <a:lvl6pPr lvl="5" algn="r">
              <a:lnSpc>
                <a:spcPct val="100000"/>
              </a:lnSpc>
              <a:spcBef>
                <a:spcPts val="1600"/>
              </a:spcBef>
              <a:spcAft>
                <a:spcPts val="0"/>
              </a:spcAft>
              <a:buSzPts val="1400"/>
              <a:buNone/>
              <a:defRPr>
                <a:solidFill>
                  <a:schemeClr val="dk1"/>
                </a:solidFill>
              </a:defRPr>
            </a:lvl6pPr>
            <a:lvl7pPr lvl="6" algn="r">
              <a:lnSpc>
                <a:spcPct val="100000"/>
              </a:lnSpc>
              <a:spcBef>
                <a:spcPts val="1600"/>
              </a:spcBef>
              <a:spcAft>
                <a:spcPts val="0"/>
              </a:spcAft>
              <a:buSzPts val="1400"/>
              <a:buNone/>
              <a:defRPr>
                <a:solidFill>
                  <a:schemeClr val="dk1"/>
                </a:solidFill>
              </a:defRPr>
            </a:lvl7pPr>
            <a:lvl8pPr lvl="7" algn="r">
              <a:lnSpc>
                <a:spcPct val="100000"/>
              </a:lnSpc>
              <a:spcBef>
                <a:spcPts val="1600"/>
              </a:spcBef>
              <a:spcAft>
                <a:spcPts val="0"/>
              </a:spcAft>
              <a:buSzPts val="1400"/>
              <a:buNone/>
              <a:defRPr>
                <a:solidFill>
                  <a:schemeClr val="dk1"/>
                </a:solidFill>
              </a:defRPr>
            </a:lvl8pPr>
            <a:lvl9pPr lvl="8" algn="r">
              <a:lnSpc>
                <a:spcPct val="100000"/>
              </a:lnSpc>
              <a:spcBef>
                <a:spcPts val="1600"/>
              </a:spcBef>
              <a:spcAft>
                <a:spcPts val="1600"/>
              </a:spcAft>
              <a:buSzPts val="14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6">
    <p:bg>
      <p:bgPr>
        <a:solidFill>
          <a:schemeClr val="lt1"/>
        </a:solidFill>
      </p:bgPr>
    </p:bg>
    <p:spTree>
      <p:nvGrpSpPr>
        <p:cNvPr id="52" name="Shape 52"/>
        <p:cNvGrpSpPr/>
        <p:nvPr/>
      </p:nvGrpSpPr>
      <p:grpSpPr>
        <a:xfrm>
          <a:off x="0" y="0"/>
          <a:ext cx="0" cy="0"/>
          <a:chOff x="0" y="0"/>
          <a:chExt cx="0" cy="0"/>
        </a:xfrm>
      </p:grpSpPr>
      <p:sp>
        <p:nvSpPr>
          <p:cNvPr id="53" name="Google Shape;53;p102"/>
          <p:cNvSpPr txBox="1"/>
          <p:nvPr>
            <p:ph type="title"/>
          </p:nvPr>
        </p:nvSpPr>
        <p:spPr>
          <a:xfrm>
            <a:off x="2021700" y="1412725"/>
            <a:ext cx="5100600" cy="13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500"/>
              <a:buNone/>
              <a:defRPr sz="9000"/>
            </a:lvl1pPr>
            <a:lvl2pPr lvl="1" algn="r">
              <a:lnSpc>
                <a:spcPct val="100000"/>
              </a:lnSpc>
              <a:spcBef>
                <a:spcPts val="0"/>
              </a:spcBef>
              <a:spcAft>
                <a:spcPts val="0"/>
              </a:spcAft>
              <a:buSzPts val="5300"/>
              <a:buNone/>
              <a:defRPr sz="5300"/>
            </a:lvl2pPr>
            <a:lvl3pPr lvl="2" algn="r">
              <a:lnSpc>
                <a:spcPct val="100000"/>
              </a:lnSpc>
              <a:spcBef>
                <a:spcPts val="0"/>
              </a:spcBef>
              <a:spcAft>
                <a:spcPts val="0"/>
              </a:spcAft>
              <a:buSzPts val="5300"/>
              <a:buNone/>
              <a:defRPr sz="5300"/>
            </a:lvl3pPr>
            <a:lvl4pPr lvl="3" algn="r">
              <a:lnSpc>
                <a:spcPct val="100000"/>
              </a:lnSpc>
              <a:spcBef>
                <a:spcPts val="0"/>
              </a:spcBef>
              <a:spcAft>
                <a:spcPts val="0"/>
              </a:spcAft>
              <a:buSzPts val="5300"/>
              <a:buNone/>
              <a:defRPr sz="5300"/>
            </a:lvl4pPr>
            <a:lvl5pPr lvl="4" algn="r">
              <a:lnSpc>
                <a:spcPct val="100000"/>
              </a:lnSpc>
              <a:spcBef>
                <a:spcPts val="0"/>
              </a:spcBef>
              <a:spcAft>
                <a:spcPts val="0"/>
              </a:spcAft>
              <a:buSzPts val="5300"/>
              <a:buNone/>
              <a:defRPr sz="5300"/>
            </a:lvl5pPr>
            <a:lvl6pPr lvl="5" algn="r">
              <a:lnSpc>
                <a:spcPct val="100000"/>
              </a:lnSpc>
              <a:spcBef>
                <a:spcPts val="0"/>
              </a:spcBef>
              <a:spcAft>
                <a:spcPts val="0"/>
              </a:spcAft>
              <a:buSzPts val="5300"/>
              <a:buNone/>
              <a:defRPr sz="5300"/>
            </a:lvl6pPr>
            <a:lvl7pPr lvl="6" algn="r">
              <a:lnSpc>
                <a:spcPct val="100000"/>
              </a:lnSpc>
              <a:spcBef>
                <a:spcPts val="0"/>
              </a:spcBef>
              <a:spcAft>
                <a:spcPts val="0"/>
              </a:spcAft>
              <a:buSzPts val="5300"/>
              <a:buNone/>
              <a:defRPr sz="5300"/>
            </a:lvl7pPr>
            <a:lvl8pPr lvl="7" algn="r">
              <a:lnSpc>
                <a:spcPct val="100000"/>
              </a:lnSpc>
              <a:spcBef>
                <a:spcPts val="0"/>
              </a:spcBef>
              <a:spcAft>
                <a:spcPts val="0"/>
              </a:spcAft>
              <a:buSzPts val="5300"/>
              <a:buNone/>
              <a:defRPr sz="5300"/>
            </a:lvl8pPr>
            <a:lvl9pPr lvl="8" algn="r">
              <a:lnSpc>
                <a:spcPct val="100000"/>
              </a:lnSpc>
              <a:spcBef>
                <a:spcPts val="0"/>
              </a:spcBef>
              <a:spcAft>
                <a:spcPts val="0"/>
              </a:spcAft>
              <a:buSzPts val="5300"/>
              <a:buNone/>
              <a:defRPr sz="5300"/>
            </a:lvl9pPr>
          </a:lstStyle>
          <a:p/>
        </p:txBody>
      </p:sp>
      <p:sp>
        <p:nvSpPr>
          <p:cNvPr id="54" name="Google Shape;54;p102"/>
          <p:cNvSpPr txBox="1"/>
          <p:nvPr>
            <p:ph idx="1" type="subTitle"/>
          </p:nvPr>
        </p:nvSpPr>
        <p:spPr>
          <a:xfrm>
            <a:off x="2021700" y="2770525"/>
            <a:ext cx="5100600" cy="57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1pPr>
            <a:lvl2pPr lvl="1"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2pPr>
            <a:lvl3pPr lvl="2"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3pPr>
            <a:lvl4pPr lvl="3"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4pPr>
            <a:lvl5pPr lvl="4"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5pPr>
            <a:lvl6pPr lvl="5"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6pPr>
            <a:lvl7pPr lvl="6"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7pPr>
            <a:lvl8pPr lvl="7"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8pPr>
            <a:lvl9pPr lvl="8" marR="0" rtl="0" algn="l">
              <a:lnSpc>
                <a:spcPct val="100000"/>
              </a:lnSpc>
              <a:spcBef>
                <a:spcPts val="0"/>
              </a:spcBef>
              <a:spcAft>
                <a:spcPts val="0"/>
              </a:spcAft>
              <a:buClr>
                <a:schemeClr val="dk1"/>
              </a:buClr>
              <a:buSzPts val="2800"/>
              <a:buFont typeface="Calligraffitti"/>
              <a:buNone/>
              <a:defRPr b="0" i="0" sz="2800" u="none" cap="none" strike="noStrike">
                <a:solidFill>
                  <a:schemeClr val="dk1"/>
                </a:solidFill>
                <a:latin typeface="Calligraffitti"/>
                <a:ea typeface="Calligraffitti"/>
                <a:cs typeface="Calligraffitti"/>
                <a:sym typeface="Calligraffitti"/>
              </a:defRPr>
            </a:lvl9pPr>
          </a:lstStyle>
          <a:p/>
        </p:txBody>
      </p:sp>
      <p:sp>
        <p:nvSpPr>
          <p:cNvPr id="7" name="Google Shape;7;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grpSp>
        <p:nvGrpSpPr>
          <p:cNvPr id="281" name="Google Shape;281;p1"/>
          <p:cNvGrpSpPr/>
          <p:nvPr/>
        </p:nvGrpSpPr>
        <p:grpSpPr>
          <a:xfrm rot="134293">
            <a:off x="109412" y="145797"/>
            <a:ext cx="8820721" cy="5003975"/>
            <a:chOff x="577150" y="371675"/>
            <a:chExt cx="2899721" cy="1958150"/>
          </a:xfrm>
        </p:grpSpPr>
        <p:sp>
          <p:nvSpPr>
            <p:cNvPr id="282" name="Google Shape;282;p1"/>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
          <p:cNvGrpSpPr/>
          <p:nvPr/>
        </p:nvGrpSpPr>
        <p:grpSpPr>
          <a:xfrm>
            <a:off x="3066306" y="1001389"/>
            <a:ext cx="865866" cy="905674"/>
            <a:chOff x="4752750" y="1949012"/>
            <a:chExt cx="1356520" cy="1418884"/>
          </a:xfrm>
        </p:grpSpPr>
        <p:sp>
          <p:nvSpPr>
            <p:cNvPr id="306" name="Google Shape;306;p1"/>
            <p:cNvSpPr/>
            <p:nvPr/>
          </p:nvSpPr>
          <p:spPr>
            <a:xfrm>
              <a:off x="5753866" y="2408595"/>
              <a:ext cx="355404" cy="509021"/>
            </a:xfrm>
            <a:custGeom>
              <a:rect b="b" l="l" r="r" t="t"/>
              <a:pathLst>
                <a:path extrusionOk="0" h="5199" w="3630">
                  <a:moveTo>
                    <a:pt x="2329" y="1"/>
                  </a:moveTo>
                  <a:cubicBezTo>
                    <a:pt x="2298" y="1"/>
                    <a:pt x="2262" y="17"/>
                    <a:pt x="2204" y="56"/>
                  </a:cubicBezTo>
                  <a:cubicBezTo>
                    <a:pt x="2178" y="107"/>
                    <a:pt x="2191" y="145"/>
                    <a:pt x="2229" y="184"/>
                  </a:cubicBezTo>
                  <a:lnTo>
                    <a:pt x="2242" y="184"/>
                  </a:lnTo>
                  <a:cubicBezTo>
                    <a:pt x="2471" y="362"/>
                    <a:pt x="2675" y="553"/>
                    <a:pt x="2828" y="769"/>
                  </a:cubicBezTo>
                  <a:cubicBezTo>
                    <a:pt x="2993" y="998"/>
                    <a:pt x="3146" y="1240"/>
                    <a:pt x="3184" y="1521"/>
                  </a:cubicBezTo>
                  <a:cubicBezTo>
                    <a:pt x="3210" y="1648"/>
                    <a:pt x="3146" y="1813"/>
                    <a:pt x="3121" y="1941"/>
                  </a:cubicBezTo>
                  <a:cubicBezTo>
                    <a:pt x="3108" y="2004"/>
                    <a:pt x="3082" y="2068"/>
                    <a:pt x="3082" y="2132"/>
                  </a:cubicBezTo>
                  <a:cubicBezTo>
                    <a:pt x="3082" y="2195"/>
                    <a:pt x="3070" y="2272"/>
                    <a:pt x="3070" y="2335"/>
                  </a:cubicBezTo>
                  <a:cubicBezTo>
                    <a:pt x="3031" y="2603"/>
                    <a:pt x="2904" y="2858"/>
                    <a:pt x="2802" y="3125"/>
                  </a:cubicBezTo>
                  <a:cubicBezTo>
                    <a:pt x="2751" y="3278"/>
                    <a:pt x="2688" y="3405"/>
                    <a:pt x="2586" y="3507"/>
                  </a:cubicBezTo>
                  <a:cubicBezTo>
                    <a:pt x="2548" y="3558"/>
                    <a:pt x="2484" y="3596"/>
                    <a:pt x="2420" y="3634"/>
                  </a:cubicBezTo>
                  <a:cubicBezTo>
                    <a:pt x="2357" y="3685"/>
                    <a:pt x="2306" y="3736"/>
                    <a:pt x="2255" y="3774"/>
                  </a:cubicBezTo>
                  <a:cubicBezTo>
                    <a:pt x="2216" y="3838"/>
                    <a:pt x="2178" y="3914"/>
                    <a:pt x="2127" y="3953"/>
                  </a:cubicBezTo>
                  <a:lnTo>
                    <a:pt x="1987" y="4118"/>
                  </a:lnTo>
                  <a:cubicBezTo>
                    <a:pt x="1936" y="4156"/>
                    <a:pt x="1873" y="4207"/>
                    <a:pt x="1834" y="4258"/>
                  </a:cubicBezTo>
                  <a:cubicBezTo>
                    <a:pt x="1784" y="4309"/>
                    <a:pt x="1733" y="4373"/>
                    <a:pt x="1669" y="4398"/>
                  </a:cubicBezTo>
                  <a:cubicBezTo>
                    <a:pt x="1605" y="4449"/>
                    <a:pt x="1542" y="4475"/>
                    <a:pt x="1478" y="4513"/>
                  </a:cubicBezTo>
                  <a:cubicBezTo>
                    <a:pt x="1414" y="4538"/>
                    <a:pt x="1338" y="4564"/>
                    <a:pt x="1274" y="4577"/>
                  </a:cubicBezTo>
                  <a:cubicBezTo>
                    <a:pt x="1147" y="4627"/>
                    <a:pt x="1020" y="4678"/>
                    <a:pt x="892" y="4729"/>
                  </a:cubicBezTo>
                  <a:cubicBezTo>
                    <a:pt x="638" y="4831"/>
                    <a:pt x="357" y="4908"/>
                    <a:pt x="77" y="4959"/>
                  </a:cubicBezTo>
                  <a:cubicBezTo>
                    <a:pt x="52" y="4959"/>
                    <a:pt x="26" y="4984"/>
                    <a:pt x="14" y="5022"/>
                  </a:cubicBezTo>
                  <a:cubicBezTo>
                    <a:pt x="1" y="5073"/>
                    <a:pt x="26" y="5111"/>
                    <a:pt x="77" y="5137"/>
                  </a:cubicBezTo>
                  <a:cubicBezTo>
                    <a:pt x="224" y="5180"/>
                    <a:pt x="377" y="5199"/>
                    <a:pt x="532" y="5199"/>
                  </a:cubicBezTo>
                  <a:cubicBezTo>
                    <a:pt x="698" y="5199"/>
                    <a:pt x="867" y="5176"/>
                    <a:pt x="1032" y="5137"/>
                  </a:cubicBezTo>
                  <a:cubicBezTo>
                    <a:pt x="1172" y="5073"/>
                    <a:pt x="1338" y="5035"/>
                    <a:pt x="1465" y="4933"/>
                  </a:cubicBezTo>
                  <a:cubicBezTo>
                    <a:pt x="1593" y="4818"/>
                    <a:pt x="1720" y="4717"/>
                    <a:pt x="1847" y="4640"/>
                  </a:cubicBezTo>
                  <a:cubicBezTo>
                    <a:pt x="1975" y="4551"/>
                    <a:pt x="2102" y="4462"/>
                    <a:pt x="2229" y="4373"/>
                  </a:cubicBezTo>
                  <a:lnTo>
                    <a:pt x="2420" y="4233"/>
                  </a:lnTo>
                  <a:cubicBezTo>
                    <a:pt x="2484" y="4182"/>
                    <a:pt x="2535" y="4118"/>
                    <a:pt x="2598" y="4067"/>
                  </a:cubicBezTo>
                  <a:cubicBezTo>
                    <a:pt x="2662" y="4016"/>
                    <a:pt x="2700" y="3953"/>
                    <a:pt x="2739" y="3876"/>
                  </a:cubicBezTo>
                  <a:cubicBezTo>
                    <a:pt x="2764" y="3800"/>
                    <a:pt x="2789" y="3723"/>
                    <a:pt x="2828" y="3660"/>
                  </a:cubicBezTo>
                  <a:cubicBezTo>
                    <a:pt x="2917" y="3532"/>
                    <a:pt x="3019" y="3418"/>
                    <a:pt x="3121" y="3290"/>
                  </a:cubicBezTo>
                  <a:cubicBezTo>
                    <a:pt x="3210" y="3163"/>
                    <a:pt x="3299" y="3023"/>
                    <a:pt x="3362" y="2870"/>
                  </a:cubicBezTo>
                  <a:cubicBezTo>
                    <a:pt x="3426" y="2730"/>
                    <a:pt x="3490" y="2590"/>
                    <a:pt x="3528" y="2425"/>
                  </a:cubicBezTo>
                  <a:cubicBezTo>
                    <a:pt x="3592" y="2272"/>
                    <a:pt x="3630" y="2094"/>
                    <a:pt x="3592" y="1941"/>
                  </a:cubicBezTo>
                  <a:cubicBezTo>
                    <a:pt x="3579" y="1852"/>
                    <a:pt x="3566" y="1775"/>
                    <a:pt x="3528" y="1699"/>
                  </a:cubicBezTo>
                  <a:cubicBezTo>
                    <a:pt x="3503" y="1622"/>
                    <a:pt x="3490" y="1533"/>
                    <a:pt x="3464" y="1457"/>
                  </a:cubicBezTo>
                  <a:cubicBezTo>
                    <a:pt x="3388" y="1139"/>
                    <a:pt x="3312" y="820"/>
                    <a:pt x="3121" y="566"/>
                  </a:cubicBezTo>
                  <a:cubicBezTo>
                    <a:pt x="2930" y="311"/>
                    <a:pt x="2675" y="107"/>
                    <a:pt x="2357" y="5"/>
                  </a:cubicBezTo>
                  <a:cubicBezTo>
                    <a:pt x="2348" y="2"/>
                    <a:pt x="2339" y="1"/>
                    <a:pt x="23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1"/>
            <p:cNvGrpSpPr/>
            <p:nvPr/>
          </p:nvGrpSpPr>
          <p:grpSpPr>
            <a:xfrm>
              <a:off x="4752750" y="1949012"/>
              <a:ext cx="1320396" cy="1418884"/>
              <a:chOff x="4752750" y="1949012"/>
              <a:chExt cx="1320396" cy="1418884"/>
            </a:xfrm>
          </p:grpSpPr>
          <p:sp>
            <p:nvSpPr>
              <p:cNvPr id="308" name="Google Shape;308;p1"/>
              <p:cNvSpPr/>
              <p:nvPr/>
            </p:nvSpPr>
            <p:spPr>
              <a:xfrm>
                <a:off x="5439775" y="2106645"/>
                <a:ext cx="617209" cy="327598"/>
              </a:xfrm>
              <a:custGeom>
                <a:rect b="b" l="l" r="r" t="t"/>
                <a:pathLst>
                  <a:path extrusionOk="0" h="3346" w="6304">
                    <a:moveTo>
                      <a:pt x="3596" y="1"/>
                    </a:moveTo>
                    <a:cubicBezTo>
                      <a:pt x="3440" y="1"/>
                      <a:pt x="3285" y="8"/>
                      <a:pt x="3132" y="8"/>
                    </a:cubicBezTo>
                    <a:cubicBezTo>
                      <a:pt x="2941" y="8"/>
                      <a:pt x="2763" y="21"/>
                      <a:pt x="2585" y="84"/>
                    </a:cubicBezTo>
                    <a:cubicBezTo>
                      <a:pt x="2407" y="161"/>
                      <a:pt x="2267" y="275"/>
                      <a:pt x="2088" y="326"/>
                    </a:cubicBezTo>
                    <a:cubicBezTo>
                      <a:pt x="1828" y="441"/>
                      <a:pt x="1568" y="470"/>
                      <a:pt x="1301" y="470"/>
                    </a:cubicBezTo>
                    <a:cubicBezTo>
                      <a:pt x="1241" y="470"/>
                      <a:pt x="1181" y="469"/>
                      <a:pt x="1121" y="466"/>
                    </a:cubicBezTo>
                    <a:cubicBezTo>
                      <a:pt x="790" y="466"/>
                      <a:pt x="471" y="415"/>
                      <a:pt x="140" y="352"/>
                    </a:cubicBezTo>
                    <a:cubicBezTo>
                      <a:pt x="118" y="352"/>
                      <a:pt x="92" y="360"/>
                      <a:pt x="72" y="360"/>
                    </a:cubicBezTo>
                    <a:cubicBezTo>
                      <a:pt x="56" y="360"/>
                      <a:pt x="44" y="355"/>
                      <a:pt x="38" y="339"/>
                    </a:cubicBezTo>
                    <a:lnTo>
                      <a:pt x="38" y="339"/>
                    </a:lnTo>
                    <a:cubicBezTo>
                      <a:pt x="0" y="390"/>
                      <a:pt x="26" y="453"/>
                      <a:pt x="64" y="466"/>
                    </a:cubicBezTo>
                    <a:cubicBezTo>
                      <a:pt x="408" y="632"/>
                      <a:pt x="751" y="721"/>
                      <a:pt x="1121" y="721"/>
                    </a:cubicBezTo>
                    <a:cubicBezTo>
                      <a:pt x="1464" y="721"/>
                      <a:pt x="1834" y="606"/>
                      <a:pt x="2165" y="517"/>
                    </a:cubicBezTo>
                    <a:cubicBezTo>
                      <a:pt x="2275" y="483"/>
                      <a:pt x="2391" y="478"/>
                      <a:pt x="2505" y="478"/>
                    </a:cubicBezTo>
                    <a:cubicBezTo>
                      <a:pt x="2562" y="478"/>
                      <a:pt x="2619" y="479"/>
                      <a:pt x="2674" y="479"/>
                    </a:cubicBezTo>
                    <a:cubicBezTo>
                      <a:pt x="2852" y="479"/>
                      <a:pt x="3018" y="441"/>
                      <a:pt x="3171" y="390"/>
                    </a:cubicBezTo>
                    <a:cubicBezTo>
                      <a:pt x="3362" y="354"/>
                      <a:pt x="3545" y="347"/>
                      <a:pt x="3727" y="347"/>
                    </a:cubicBezTo>
                    <a:cubicBezTo>
                      <a:pt x="3872" y="347"/>
                      <a:pt x="4017" y="352"/>
                      <a:pt x="4164" y="352"/>
                    </a:cubicBezTo>
                    <a:cubicBezTo>
                      <a:pt x="4317" y="352"/>
                      <a:pt x="4495" y="377"/>
                      <a:pt x="4635" y="453"/>
                    </a:cubicBezTo>
                    <a:cubicBezTo>
                      <a:pt x="4699" y="479"/>
                      <a:pt x="4762" y="543"/>
                      <a:pt x="4826" y="594"/>
                    </a:cubicBezTo>
                    <a:cubicBezTo>
                      <a:pt x="4890" y="644"/>
                      <a:pt x="4953" y="683"/>
                      <a:pt x="5017" y="721"/>
                    </a:cubicBezTo>
                    <a:cubicBezTo>
                      <a:pt x="5170" y="797"/>
                      <a:pt x="5297" y="899"/>
                      <a:pt x="5399" y="1001"/>
                    </a:cubicBezTo>
                    <a:cubicBezTo>
                      <a:pt x="5514" y="1116"/>
                      <a:pt x="5615" y="1243"/>
                      <a:pt x="5692" y="1383"/>
                    </a:cubicBezTo>
                    <a:cubicBezTo>
                      <a:pt x="5781" y="1536"/>
                      <a:pt x="5819" y="1689"/>
                      <a:pt x="5832" y="1854"/>
                    </a:cubicBezTo>
                    <a:cubicBezTo>
                      <a:pt x="5845" y="2007"/>
                      <a:pt x="5883" y="2147"/>
                      <a:pt x="5896" y="2313"/>
                    </a:cubicBezTo>
                    <a:cubicBezTo>
                      <a:pt x="5921" y="2618"/>
                      <a:pt x="5857" y="2936"/>
                      <a:pt x="5705" y="3204"/>
                    </a:cubicBezTo>
                    <a:lnTo>
                      <a:pt x="5705" y="3217"/>
                    </a:lnTo>
                    <a:cubicBezTo>
                      <a:pt x="5692" y="3255"/>
                      <a:pt x="5692" y="3280"/>
                      <a:pt x="5705" y="3318"/>
                    </a:cubicBezTo>
                    <a:cubicBezTo>
                      <a:pt x="5720" y="3334"/>
                      <a:pt x="5746" y="3345"/>
                      <a:pt x="5775" y="3345"/>
                    </a:cubicBezTo>
                    <a:cubicBezTo>
                      <a:pt x="5793" y="3345"/>
                      <a:pt x="5813" y="3341"/>
                      <a:pt x="5832" y="3331"/>
                    </a:cubicBezTo>
                    <a:cubicBezTo>
                      <a:pt x="6150" y="3102"/>
                      <a:pt x="6303" y="2695"/>
                      <a:pt x="6303" y="2313"/>
                    </a:cubicBezTo>
                    <a:cubicBezTo>
                      <a:pt x="6303" y="2223"/>
                      <a:pt x="6303" y="2122"/>
                      <a:pt x="6290" y="2032"/>
                    </a:cubicBezTo>
                    <a:cubicBezTo>
                      <a:pt x="6278" y="1931"/>
                      <a:pt x="6265" y="1829"/>
                      <a:pt x="6214" y="1752"/>
                    </a:cubicBezTo>
                    <a:cubicBezTo>
                      <a:pt x="6176" y="1676"/>
                      <a:pt x="6138" y="1599"/>
                      <a:pt x="6087" y="1510"/>
                    </a:cubicBezTo>
                    <a:cubicBezTo>
                      <a:pt x="6074" y="1472"/>
                      <a:pt x="6036" y="1434"/>
                      <a:pt x="6023" y="1396"/>
                    </a:cubicBezTo>
                    <a:cubicBezTo>
                      <a:pt x="6010" y="1358"/>
                      <a:pt x="5972" y="1307"/>
                      <a:pt x="5959" y="1281"/>
                    </a:cubicBezTo>
                    <a:cubicBezTo>
                      <a:pt x="5883" y="1116"/>
                      <a:pt x="5781" y="937"/>
                      <a:pt x="5679" y="797"/>
                    </a:cubicBezTo>
                    <a:cubicBezTo>
                      <a:pt x="5565" y="657"/>
                      <a:pt x="5424" y="517"/>
                      <a:pt x="5272" y="403"/>
                    </a:cubicBezTo>
                    <a:cubicBezTo>
                      <a:pt x="5195" y="352"/>
                      <a:pt x="5119" y="313"/>
                      <a:pt x="5017" y="275"/>
                    </a:cubicBezTo>
                    <a:lnTo>
                      <a:pt x="4737" y="224"/>
                    </a:lnTo>
                    <a:cubicBezTo>
                      <a:pt x="4559" y="186"/>
                      <a:pt x="4380" y="122"/>
                      <a:pt x="4215" y="71"/>
                    </a:cubicBezTo>
                    <a:cubicBezTo>
                      <a:pt x="4011" y="13"/>
                      <a:pt x="3803" y="1"/>
                      <a:pt x="35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4926048" y="2635156"/>
                <a:ext cx="842886" cy="732740"/>
              </a:xfrm>
              <a:custGeom>
                <a:rect b="b" l="l" r="r" t="t"/>
                <a:pathLst>
                  <a:path extrusionOk="0" h="7484" w="8609">
                    <a:moveTo>
                      <a:pt x="846" y="1"/>
                    </a:moveTo>
                    <a:cubicBezTo>
                      <a:pt x="808" y="1"/>
                      <a:pt x="775" y="33"/>
                      <a:pt x="765" y="72"/>
                    </a:cubicBezTo>
                    <a:cubicBezTo>
                      <a:pt x="638" y="531"/>
                      <a:pt x="536" y="1002"/>
                      <a:pt x="459" y="1460"/>
                    </a:cubicBezTo>
                    <a:cubicBezTo>
                      <a:pt x="383" y="1944"/>
                      <a:pt x="307" y="2403"/>
                      <a:pt x="256" y="2886"/>
                    </a:cubicBezTo>
                    <a:cubicBezTo>
                      <a:pt x="205" y="3358"/>
                      <a:pt x="166" y="3841"/>
                      <a:pt x="128" y="4313"/>
                    </a:cubicBezTo>
                    <a:lnTo>
                      <a:pt x="65" y="5038"/>
                    </a:lnTo>
                    <a:cubicBezTo>
                      <a:pt x="39" y="5268"/>
                      <a:pt x="1" y="5510"/>
                      <a:pt x="14" y="5777"/>
                    </a:cubicBezTo>
                    <a:cubicBezTo>
                      <a:pt x="14" y="5815"/>
                      <a:pt x="39" y="5841"/>
                      <a:pt x="52" y="5866"/>
                    </a:cubicBezTo>
                    <a:lnTo>
                      <a:pt x="65" y="5879"/>
                    </a:lnTo>
                    <a:cubicBezTo>
                      <a:pt x="103" y="5930"/>
                      <a:pt x="116" y="5942"/>
                      <a:pt x="128" y="5955"/>
                    </a:cubicBezTo>
                    <a:lnTo>
                      <a:pt x="192" y="6006"/>
                    </a:lnTo>
                    <a:cubicBezTo>
                      <a:pt x="230" y="6057"/>
                      <a:pt x="268" y="6083"/>
                      <a:pt x="307" y="6121"/>
                    </a:cubicBezTo>
                    <a:cubicBezTo>
                      <a:pt x="307" y="6121"/>
                      <a:pt x="307" y="6121"/>
                      <a:pt x="307" y="6121"/>
                    </a:cubicBezTo>
                    <a:lnTo>
                      <a:pt x="307" y="6121"/>
                    </a:lnTo>
                    <a:cubicBezTo>
                      <a:pt x="308" y="6122"/>
                      <a:pt x="309" y="6123"/>
                      <a:pt x="310" y="6124"/>
                    </a:cubicBezTo>
                    <a:lnTo>
                      <a:pt x="310" y="6124"/>
                    </a:lnTo>
                    <a:cubicBezTo>
                      <a:pt x="513" y="6313"/>
                      <a:pt x="766" y="6440"/>
                      <a:pt x="1007" y="6541"/>
                    </a:cubicBezTo>
                    <a:cubicBezTo>
                      <a:pt x="1262" y="6656"/>
                      <a:pt x="1503" y="6757"/>
                      <a:pt x="1758" y="6847"/>
                    </a:cubicBezTo>
                    <a:cubicBezTo>
                      <a:pt x="2242" y="7025"/>
                      <a:pt x="2751" y="7165"/>
                      <a:pt x="3286" y="7229"/>
                    </a:cubicBezTo>
                    <a:cubicBezTo>
                      <a:pt x="3541" y="7267"/>
                      <a:pt x="3808" y="7279"/>
                      <a:pt x="4063" y="7305"/>
                    </a:cubicBezTo>
                    <a:cubicBezTo>
                      <a:pt x="4318" y="7343"/>
                      <a:pt x="4585" y="7343"/>
                      <a:pt x="4840" y="7407"/>
                    </a:cubicBezTo>
                    <a:cubicBezTo>
                      <a:pt x="4980" y="7420"/>
                      <a:pt x="5107" y="7458"/>
                      <a:pt x="5234" y="7470"/>
                    </a:cubicBezTo>
                    <a:cubicBezTo>
                      <a:pt x="5387" y="7483"/>
                      <a:pt x="5514" y="7483"/>
                      <a:pt x="5642" y="7483"/>
                    </a:cubicBezTo>
                    <a:cubicBezTo>
                      <a:pt x="5896" y="7470"/>
                      <a:pt x="6164" y="7470"/>
                      <a:pt x="6419" y="7458"/>
                    </a:cubicBezTo>
                    <a:lnTo>
                      <a:pt x="7195" y="7369"/>
                    </a:lnTo>
                    <a:cubicBezTo>
                      <a:pt x="7450" y="7343"/>
                      <a:pt x="7717" y="7292"/>
                      <a:pt x="7972" y="7241"/>
                    </a:cubicBezTo>
                    <a:cubicBezTo>
                      <a:pt x="8061" y="7229"/>
                      <a:pt x="8125" y="7216"/>
                      <a:pt x="8188" y="7203"/>
                    </a:cubicBezTo>
                    <a:lnTo>
                      <a:pt x="8227" y="7178"/>
                    </a:lnTo>
                    <a:lnTo>
                      <a:pt x="8265" y="7165"/>
                    </a:lnTo>
                    <a:lnTo>
                      <a:pt x="8278" y="7152"/>
                    </a:lnTo>
                    <a:cubicBezTo>
                      <a:pt x="8290" y="7152"/>
                      <a:pt x="8316" y="7139"/>
                      <a:pt x="8329" y="7114"/>
                    </a:cubicBezTo>
                    <a:cubicBezTo>
                      <a:pt x="8329" y="7101"/>
                      <a:pt x="8329" y="7101"/>
                      <a:pt x="8341" y="7088"/>
                    </a:cubicBezTo>
                    <a:cubicBezTo>
                      <a:pt x="8341" y="7076"/>
                      <a:pt x="8354" y="7050"/>
                      <a:pt x="8354" y="7038"/>
                    </a:cubicBezTo>
                    <a:lnTo>
                      <a:pt x="8354" y="7025"/>
                    </a:lnTo>
                    <a:lnTo>
                      <a:pt x="8354" y="6987"/>
                    </a:lnTo>
                    <a:lnTo>
                      <a:pt x="8354" y="6948"/>
                    </a:lnTo>
                    <a:lnTo>
                      <a:pt x="8354" y="6897"/>
                    </a:lnTo>
                    <a:cubicBezTo>
                      <a:pt x="8354" y="6770"/>
                      <a:pt x="8341" y="6643"/>
                      <a:pt x="8341" y="6515"/>
                    </a:cubicBezTo>
                    <a:cubicBezTo>
                      <a:pt x="8329" y="6261"/>
                      <a:pt x="8341" y="6006"/>
                      <a:pt x="8341" y="5751"/>
                    </a:cubicBezTo>
                    <a:cubicBezTo>
                      <a:pt x="8316" y="4733"/>
                      <a:pt x="8341" y="3714"/>
                      <a:pt x="8596" y="2721"/>
                    </a:cubicBezTo>
                    <a:cubicBezTo>
                      <a:pt x="8609" y="2683"/>
                      <a:pt x="8596" y="2632"/>
                      <a:pt x="8545" y="2619"/>
                    </a:cubicBezTo>
                    <a:cubicBezTo>
                      <a:pt x="8538" y="2612"/>
                      <a:pt x="8528" y="2609"/>
                      <a:pt x="8517" y="2609"/>
                    </a:cubicBezTo>
                    <a:cubicBezTo>
                      <a:pt x="8488" y="2609"/>
                      <a:pt x="8452" y="2630"/>
                      <a:pt x="8443" y="2657"/>
                    </a:cubicBezTo>
                    <a:cubicBezTo>
                      <a:pt x="8214" y="3154"/>
                      <a:pt x="8087" y="3663"/>
                      <a:pt x="8010" y="4185"/>
                    </a:cubicBezTo>
                    <a:cubicBezTo>
                      <a:pt x="7947" y="4720"/>
                      <a:pt x="7896" y="5242"/>
                      <a:pt x="7934" y="5764"/>
                    </a:cubicBezTo>
                    <a:cubicBezTo>
                      <a:pt x="7947" y="6019"/>
                      <a:pt x="7972" y="6286"/>
                      <a:pt x="8023" y="6541"/>
                    </a:cubicBezTo>
                    <a:lnTo>
                      <a:pt x="8072" y="6911"/>
                    </a:lnTo>
                    <a:lnTo>
                      <a:pt x="8072" y="6911"/>
                    </a:lnTo>
                    <a:cubicBezTo>
                      <a:pt x="8022" y="6923"/>
                      <a:pt x="7959" y="6949"/>
                      <a:pt x="7896" y="6961"/>
                    </a:cubicBezTo>
                    <a:lnTo>
                      <a:pt x="7514" y="6999"/>
                    </a:lnTo>
                    <a:cubicBezTo>
                      <a:pt x="7386" y="6999"/>
                      <a:pt x="7259" y="7038"/>
                      <a:pt x="7132" y="7038"/>
                    </a:cubicBezTo>
                    <a:lnTo>
                      <a:pt x="6368" y="7076"/>
                    </a:lnTo>
                    <a:cubicBezTo>
                      <a:pt x="6113" y="7076"/>
                      <a:pt x="5858" y="7050"/>
                      <a:pt x="5604" y="7050"/>
                    </a:cubicBezTo>
                    <a:cubicBezTo>
                      <a:pt x="5349" y="7050"/>
                      <a:pt x="5094" y="7088"/>
                      <a:pt x="4840" y="7088"/>
                    </a:cubicBezTo>
                    <a:cubicBezTo>
                      <a:pt x="4776" y="7092"/>
                      <a:pt x="4712" y="7093"/>
                      <a:pt x="4649" y="7093"/>
                    </a:cubicBezTo>
                    <a:cubicBezTo>
                      <a:pt x="4458" y="7093"/>
                      <a:pt x="4267" y="7079"/>
                      <a:pt x="4076" y="7050"/>
                    </a:cubicBezTo>
                    <a:cubicBezTo>
                      <a:pt x="3821" y="7025"/>
                      <a:pt x="3579" y="6974"/>
                      <a:pt x="3324" y="6910"/>
                    </a:cubicBezTo>
                    <a:cubicBezTo>
                      <a:pt x="3070" y="6847"/>
                      <a:pt x="2815" y="6783"/>
                      <a:pt x="2586" y="6719"/>
                    </a:cubicBezTo>
                    <a:cubicBezTo>
                      <a:pt x="2344" y="6643"/>
                      <a:pt x="2102" y="6579"/>
                      <a:pt x="1860" y="6477"/>
                    </a:cubicBezTo>
                    <a:cubicBezTo>
                      <a:pt x="1389" y="6324"/>
                      <a:pt x="956" y="6032"/>
                      <a:pt x="574" y="5764"/>
                    </a:cubicBezTo>
                    <a:lnTo>
                      <a:pt x="561" y="5751"/>
                    </a:lnTo>
                    <a:cubicBezTo>
                      <a:pt x="549" y="5743"/>
                      <a:pt x="537" y="5736"/>
                      <a:pt x="524" y="5731"/>
                    </a:cubicBezTo>
                    <a:lnTo>
                      <a:pt x="524" y="5731"/>
                    </a:lnTo>
                    <a:lnTo>
                      <a:pt x="459" y="5688"/>
                    </a:lnTo>
                    <a:lnTo>
                      <a:pt x="421" y="5637"/>
                    </a:lnTo>
                    <a:lnTo>
                      <a:pt x="418" y="5634"/>
                    </a:lnTo>
                    <a:lnTo>
                      <a:pt x="418" y="5634"/>
                    </a:lnTo>
                    <a:cubicBezTo>
                      <a:pt x="377" y="5447"/>
                      <a:pt x="355" y="5242"/>
                      <a:pt x="332" y="5026"/>
                    </a:cubicBezTo>
                    <a:cubicBezTo>
                      <a:pt x="319" y="4809"/>
                      <a:pt x="332" y="4567"/>
                      <a:pt x="357" y="4325"/>
                    </a:cubicBezTo>
                    <a:cubicBezTo>
                      <a:pt x="396" y="3867"/>
                      <a:pt x="485" y="3396"/>
                      <a:pt x="548" y="2925"/>
                    </a:cubicBezTo>
                    <a:cubicBezTo>
                      <a:pt x="625" y="2466"/>
                      <a:pt x="689" y="1995"/>
                      <a:pt x="752" y="1524"/>
                    </a:cubicBezTo>
                    <a:cubicBezTo>
                      <a:pt x="829" y="1053"/>
                      <a:pt x="880" y="594"/>
                      <a:pt x="943" y="111"/>
                    </a:cubicBezTo>
                    <a:cubicBezTo>
                      <a:pt x="956" y="72"/>
                      <a:pt x="930" y="21"/>
                      <a:pt x="880" y="9"/>
                    </a:cubicBezTo>
                    <a:cubicBezTo>
                      <a:pt x="868" y="3"/>
                      <a:pt x="857"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4752750" y="1949012"/>
                <a:ext cx="819192" cy="720697"/>
              </a:xfrm>
              <a:custGeom>
                <a:rect b="b" l="l" r="r" t="t"/>
                <a:pathLst>
                  <a:path extrusionOk="0" h="7361" w="8367">
                    <a:moveTo>
                      <a:pt x="3974" y="1"/>
                    </a:moveTo>
                    <a:cubicBezTo>
                      <a:pt x="3605" y="26"/>
                      <a:pt x="3248" y="90"/>
                      <a:pt x="2904" y="179"/>
                    </a:cubicBezTo>
                    <a:cubicBezTo>
                      <a:pt x="2739" y="230"/>
                      <a:pt x="2573" y="294"/>
                      <a:pt x="2408" y="383"/>
                    </a:cubicBezTo>
                    <a:cubicBezTo>
                      <a:pt x="2255" y="485"/>
                      <a:pt x="2102" y="599"/>
                      <a:pt x="1962" y="688"/>
                    </a:cubicBezTo>
                    <a:cubicBezTo>
                      <a:pt x="1886" y="739"/>
                      <a:pt x="1822" y="790"/>
                      <a:pt x="1745" y="828"/>
                    </a:cubicBezTo>
                    <a:lnTo>
                      <a:pt x="1516" y="994"/>
                    </a:lnTo>
                    <a:cubicBezTo>
                      <a:pt x="1376" y="1083"/>
                      <a:pt x="1236" y="1198"/>
                      <a:pt x="1109" y="1325"/>
                    </a:cubicBezTo>
                    <a:cubicBezTo>
                      <a:pt x="561" y="1809"/>
                      <a:pt x="217" y="2509"/>
                      <a:pt x="65" y="3222"/>
                    </a:cubicBezTo>
                    <a:cubicBezTo>
                      <a:pt x="39" y="3413"/>
                      <a:pt x="1" y="3591"/>
                      <a:pt x="1" y="3782"/>
                    </a:cubicBezTo>
                    <a:cubicBezTo>
                      <a:pt x="1" y="3948"/>
                      <a:pt x="26" y="4139"/>
                      <a:pt x="52" y="4317"/>
                    </a:cubicBezTo>
                    <a:cubicBezTo>
                      <a:pt x="128" y="4674"/>
                      <a:pt x="243" y="5005"/>
                      <a:pt x="319" y="5349"/>
                    </a:cubicBezTo>
                    <a:cubicBezTo>
                      <a:pt x="370" y="5527"/>
                      <a:pt x="434" y="5705"/>
                      <a:pt x="536" y="5858"/>
                    </a:cubicBezTo>
                    <a:cubicBezTo>
                      <a:pt x="625" y="6024"/>
                      <a:pt x="740" y="6164"/>
                      <a:pt x="854" y="6304"/>
                    </a:cubicBezTo>
                    <a:cubicBezTo>
                      <a:pt x="1083" y="6584"/>
                      <a:pt x="1363" y="6813"/>
                      <a:pt x="1695" y="6979"/>
                    </a:cubicBezTo>
                    <a:cubicBezTo>
                      <a:pt x="1847" y="7068"/>
                      <a:pt x="2038" y="7131"/>
                      <a:pt x="2217" y="7170"/>
                    </a:cubicBezTo>
                    <a:lnTo>
                      <a:pt x="2739" y="7259"/>
                    </a:lnTo>
                    <a:cubicBezTo>
                      <a:pt x="3095" y="7310"/>
                      <a:pt x="3439" y="7348"/>
                      <a:pt x="3796" y="7361"/>
                    </a:cubicBezTo>
                    <a:cubicBezTo>
                      <a:pt x="3846" y="7361"/>
                      <a:pt x="3872" y="7335"/>
                      <a:pt x="3796" y="7271"/>
                    </a:cubicBezTo>
                    <a:cubicBezTo>
                      <a:pt x="3808" y="7220"/>
                      <a:pt x="3783" y="7170"/>
                      <a:pt x="3732" y="7157"/>
                    </a:cubicBezTo>
                    <a:cubicBezTo>
                      <a:pt x="3401" y="7093"/>
                      <a:pt x="3044" y="7029"/>
                      <a:pt x="2713" y="6966"/>
                    </a:cubicBezTo>
                    <a:cubicBezTo>
                      <a:pt x="2548" y="6928"/>
                      <a:pt x="2382" y="6889"/>
                      <a:pt x="2217" y="6851"/>
                    </a:cubicBezTo>
                    <a:cubicBezTo>
                      <a:pt x="2064" y="6800"/>
                      <a:pt x="1911" y="6762"/>
                      <a:pt x="1771" y="6673"/>
                    </a:cubicBezTo>
                    <a:cubicBezTo>
                      <a:pt x="1491" y="6533"/>
                      <a:pt x="1198" y="6342"/>
                      <a:pt x="981" y="6100"/>
                    </a:cubicBezTo>
                    <a:cubicBezTo>
                      <a:pt x="752" y="5871"/>
                      <a:pt x="561" y="5578"/>
                      <a:pt x="498" y="5260"/>
                    </a:cubicBezTo>
                    <a:cubicBezTo>
                      <a:pt x="421" y="4928"/>
                      <a:pt x="434" y="4572"/>
                      <a:pt x="434" y="4241"/>
                    </a:cubicBezTo>
                    <a:lnTo>
                      <a:pt x="434" y="3744"/>
                    </a:lnTo>
                    <a:cubicBezTo>
                      <a:pt x="434" y="3591"/>
                      <a:pt x="434" y="3426"/>
                      <a:pt x="447" y="3273"/>
                    </a:cubicBezTo>
                    <a:cubicBezTo>
                      <a:pt x="485" y="2955"/>
                      <a:pt x="599" y="2636"/>
                      <a:pt x="740" y="2344"/>
                    </a:cubicBezTo>
                    <a:cubicBezTo>
                      <a:pt x="816" y="2204"/>
                      <a:pt x="892" y="2063"/>
                      <a:pt x="994" y="1936"/>
                    </a:cubicBezTo>
                    <a:cubicBezTo>
                      <a:pt x="1083" y="1796"/>
                      <a:pt x="1185" y="1669"/>
                      <a:pt x="1300" y="1541"/>
                    </a:cubicBezTo>
                    <a:cubicBezTo>
                      <a:pt x="1504" y="1287"/>
                      <a:pt x="1758" y="1058"/>
                      <a:pt x="2064" y="905"/>
                    </a:cubicBezTo>
                    <a:cubicBezTo>
                      <a:pt x="2217" y="841"/>
                      <a:pt x="2382" y="777"/>
                      <a:pt x="2535" y="726"/>
                    </a:cubicBezTo>
                    <a:lnTo>
                      <a:pt x="3019" y="561"/>
                    </a:lnTo>
                    <a:cubicBezTo>
                      <a:pt x="3337" y="459"/>
                      <a:pt x="3668" y="370"/>
                      <a:pt x="3987" y="344"/>
                    </a:cubicBezTo>
                    <a:cubicBezTo>
                      <a:pt x="4024" y="341"/>
                      <a:pt x="4064" y="339"/>
                      <a:pt x="4106" y="339"/>
                    </a:cubicBezTo>
                    <a:cubicBezTo>
                      <a:pt x="4220" y="339"/>
                      <a:pt x="4346" y="351"/>
                      <a:pt x="4458" y="370"/>
                    </a:cubicBezTo>
                    <a:cubicBezTo>
                      <a:pt x="4623" y="408"/>
                      <a:pt x="4776" y="459"/>
                      <a:pt x="4929" y="523"/>
                    </a:cubicBezTo>
                    <a:cubicBezTo>
                      <a:pt x="5069" y="586"/>
                      <a:pt x="5222" y="663"/>
                      <a:pt x="5349" y="752"/>
                    </a:cubicBezTo>
                    <a:cubicBezTo>
                      <a:pt x="5502" y="854"/>
                      <a:pt x="5604" y="968"/>
                      <a:pt x="5731" y="1096"/>
                    </a:cubicBezTo>
                    <a:cubicBezTo>
                      <a:pt x="5973" y="1350"/>
                      <a:pt x="6240" y="1567"/>
                      <a:pt x="6495" y="1796"/>
                    </a:cubicBezTo>
                    <a:cubicBezTo>
                      <a:pt x="6750" y="2013"/>
                      <a:pt x="7004" y="2254"/>
                      <a:pt x="7284" y="2471"/>
                    </a:cubicBezTo>
                    <a:cubicBezTo>
                      <a:pt x="7425" y="2586"/>
                      <a:pt x="7565" y="2700"/>
                      <a:pt x="7730" y="2789"/>
                    </a:cubicBezTo>
                    <a:cubicBezTo>
                      <a:pt x="7863" y="2878"/>
                      <a:pt x="8024" y="2947"/>
                      <a:pt x="8198" y="2947"/>
                    </a:cubicBezTo>
                    <a:cubicBezTo>
                      <a:pt x="8224" y="2947"/>
                      <a:pt x="8251" y="2945"/>
                      <a:pt x="8278" y="2942"/>
                    </a:cubicBezTo>
                    <a:cubicBezTo>
                      <a:pt x="8329" y="2942"/>
                      <a:pt x="8367" y="2904"/>
                      <a:pt x="8367" y="2853"/>
                    </a:cubicBezTo>
                    <a:cubicBezTo>
                      <a:pt x="8367" y="2802"/>
                      <a:pt x="8329" y="2764"/>
                      <a:pt x="8278" y="2764"/>
                    </a:cubicBezTo>
                    <a:cubicBezTo>
                      <a:pt x="8125" y="2738"/>
                      <a:pt x="7998" y="2662"/>
                      <a:pt x="7870" y="2573"/>
                    </a:cubicBezTo>
                    <a:cubicBezTo>
                      <a:pt x="7743" y="2471"/>
                      <a:pt x="7616" y="2356"/>
                      <a:pt x="7501" y="2229"/>
                    </a:cubicBezTo>
                    <a:cubicBezTo>
                      <a:pt x="7259" y="2000"/>
                      <a:pt x="7043" y="1720"/>
                      <a:pt x="6788" y="1490"/>
                    </a:cubicBezTo>
                    <a:cubicBezTo>
                      <a:pt x="6533" y="1249"/>
                      <a:pt x="6279" y="994"/>
                      <a:pt x="5986" y="803"/>
                    </a:cubicBezTo>
                    <a:cubicBezTo>
                      <a:pt x="5706" y="599"/>
                      <a:pt x="5387" y="408"/>
                      <a:pt x="5056" y="255"/>
                    </a:cubicBezTo>
                    <a:cubicBezTo>
                      <a:pt x="4700" y="115"/>
                      <a:pt x="4369" y="1"/>
                      <a:pt x="39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5007117" y="2334576"/>
                <a:ext cx="396525" cy="423646"/>
              </a:xfrm>
              <a:custGeom>
                <a:rect b="b" l="l" r="r" t="t"/>
                <a:pathLst>
                  <a:path extrusionOk="0" h="4327" w="4050">
                    <a:moveTo>
                      <a:pt x="264" y="1"/>
                    </a:moveTo>
                    <a:cubicBezTo>
                      <a:pt x="238" y="1"/>
                      <a:pt x="215" y="17"/>
                      <a:pt x="192" y="48"/>
                    </a:cubicBezTo>
                    <a:cubicBezTo>
                      <a:pt x="39" y="303"/>
                      <a:pt x="1" y="608"/>
                      <a:pt x="13" y="889"/>
                    </a:cubicBezTo>
                    <a:cubicBezTo>
                      <a:pt x="39" y="1181"/>
                      <a:pt x="128" y="1449"/>
                      <a:pt x="179" y="1716"/>
                    </a:cubicBezTo>
                    <a:cubicBezTo>
                      <a:pt x="204" y="1844"/>
                      <a:pt x="192" y="2009"/>
                      <a:pt x="204" y="2149"/>
                    </a:cubicBezTo>
                    <a:cubicBezTo>
                      <a:pt x="230" y="2289"/>
                      <a:pt x="293" y="2442"/>
                      <a:pt x="370" y="2544"/>
                    </a:cubicBezTo>
                    <a:cubicBezTo>
                      <a:pt x="510" y="2799"/>
                      <a:pt x="637" y="3053"/>
                      <a:pt x="841" y="3270"/>
                    </a:cubicBezTo>
                    <a:cubicBezTo>
                      <a:pt x="956" y="3359"/>
                      <a:pt x="1070" y="3461"/>
                      <a:pt x="1159" y="3563"/>
                    </a:cubicBezTo>
                    <a:cubicBezTo>
                      <a:pt x="1210" y="3626"/>
                      <a:pt x="1248" y="3690"/>
                      <a:pt x="1287" y="3754"/>
                    </a:cubicBezTo>
                    <a:cubicBezTo>
                      <a:pt x="1338" y="3817"/>
                      <a:pt x="1401" y="3868"/>
                      <a:pt x="1465" y="3906"/>
                    </a:cubicBezTo>
                    <a:cubicBezTo>
                      <a:pt x="1758" y="4046"/>
                      <a:pt x="2025" y="4097"/>
                      <a:pt x="2293" y="4161"/>
                    </a:cubicBezTo>
                    <a:cubicBezTo>
                      <a:pt x="2356" y="4174"/>
                      <a:pt x="2433" y="4187"/>
                      <a:pt x="2496" y="4199"/>
                    </a:cubicBezTo>
                    <a:cubicBezTo>
                      <a:pt x="2560" y="4237"/>
                      <a:pt x="2649" y="4263"/>
                      <a:pt x="2713" y="4288"/>
                    </a:cubicBezTo>
                    <a:cubicBezTo>
                      <a:pt x="2776" y="4301"/>
                      <a:pt x="2840" y="4327"/>
                      <a:pt x="2917" y="4327"/>
                    </a:cubicBezTo>
                    <a:lnTo>
                      <a:pt x="3133" y="4327"/>
                    </a:lnTo>
                    <a:cubicBezTo>
                      <a:pt x="3439" y="4314"/>
                      <a:pt x="3731" y="4250"/>
                      <a:pt x="3986" y="4059"/>
                    </a:cubicBezTo>
                    <a:lnTo>
                      <a:pt x="3999" y="4046"/>
                    </a:lnTo>
                    <a:cubicBezTo>
                      <a:pt x="4012" y="4046"/>
                      <a:pt x="4024" y="4034"/>
                      <a:pt x="4024" y="4008"/>
                    </a:cubicBezTo>
                    <a:cubicBezTo>
                      <a:pt x="4050" y="3983"/>
                      <a:pt x="4012" y="3932"/>
                      <a:pt x="3986" y="3919"/>
                    </a:cubicBezTo>
                    <a:lnTo>
                      <a:pt x="3922" y="3881"/>
                    </a:lnTo>
                    <a:cubicBezTo>
                      <a:pt x="3789" y="3902"/>
                      <a:pt x="3652" y="3911"/>
                      <a:pt x="3513" y="3911"/>
                    </a:cubicBezTo>
                    <a:cubicBezTo>
                      <a:pt x="3400" y="3911"/>
                      <a:pt x="3286" y="3905"/>
                      <a:pt x="3171" y="3894"/>
                    </a:cubicBezTo>
                    <a:cubicBezTo>
                      <a:pt x="3081" y="3885"/>
                      <a:pt x="2991" y="3876"/>
                      <a:pt x="2901" y="3876"/>
                    </a:cubicBezTo>
                    <a:cubicBezTo>
                      <a:pt x="2864" y="3876"/>
                      <a:pt x="2826" y="3877"/>
                      <a:pt x="2789" y="3881"/>
                    </a:cubicBezTo>
                    <a:lnTo>
                      <a:pt x="2598" y="3881"/>
                    </a:lnTo>
                    <a:cubicBezTo>
                      <a:pt x="2535" y="3881"/>
                      <a:pt x="2471" y="3868"/>
                      <a:pt x="2407" y="3855"/>
                    </a:cubicBezTo>
                    <a:cubicBezTo>
                      <a:pt x="2280" y="3817"/>
                      <a:pt x="2153" y="3766"/>
                      <a:pt x="2038" y="3703"/>
                    </a:cubicBezTo>
                    <a:cubicBezTo>
                      <a:pt x="1911" y="3639"/>
                      <a:pt x="1821" y="3601"/>
                      <a:pt x="1720" y="3512"/>
                    </a:cubicBezTo>
                    <a:cubicBezTo>
                      <a:pt x="1669" y="3486"/>
                      <a:pt x="1630" y="3448"/>
                      <a:pt x="1567" y="3435"/>
                    </a:cubicBezTo>
                    <a:cubicBezTo>
                      <a:pt x="1516" y="3423"/>
                      <a:pt x="1439" y="3384"/>
                      <a:pt x="1389" y="3359"/>
                    </a:cubicBezTo>
                    <a:cubicBezTo>
                      <a:pt x="1274" y="3282"/>
                      <a:pt x="1210" y="3168"/>
                      <a:pt x="1147" y="3053"/>
                    </a:cubicBezTo>
                    <a:cubicBezTo>
                      <a:pt x="1019" y="2837"/>
                      <a:pt x="879" y="2620"/>
                      <a:pt x="803" y="2366"/>
                    </a:cubicBezTo>
                    <a:cubicBezTo>
                      <a:pt x="765" y="2251"/>
                      <a:pt x="739" y="2124"/>
                      <a:pt x="650" y="2009"/>
                    </a:cubicBezTo>
                    <a:cubicBezTo>
                      <a:pt x="625" y="1945"/>
                      <a:pt x="574" y="1895"/>
                      <a:pt x="548" y="1831"/>
                    </a:cubicBezTo>
                    <a:cubicBezTo>
                      <a:pt x="510" y="1780"/>
                      <a:pt x="484" y="1716"/>
                      <a:pt x="459" y="1653"/>
                    </a:cubicBezTo>
                    <a:cubicBezTo>
                      <a:pt x="370" y="1398"/>
                      <a:pt x="383" y="1131"/>
                      <a:pt x="370" y="876"/>
                    </a:cubicBezTo>
                    <a:cubicBezTo>
                      <a:pt x="357" y="608"/>
                      <a:pt x="357" y="354"/>
                      <a:pt x="395" y="112"/>
                    </a:cubicBezTo>
                    <a:cubicBezTo>
                      <a:pt x="395" y="61"/>
                      <a:pt x="383" y="35"/>
                      <a:pt x="319" y="23"/>
                    </a:cubicBezTo>
                    <a:cubicBezTo>
                      <a:pt x="299" y="8"/>
                      <a:pt x="281"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5263931" y="2441492"/>
                <a:ext cx="354131" cy="335235"/>
              </a:xfrm>
              <a:custGeom>
                <a:rect b="b" l="l" r="r" t="t"/>
                <a:pathLst>
                  <a:path extrusionOk="0" h="3424" w="3617">
                    <a:moveTo>
                      <a:pt x="115" y="0"/>
                    </a:moveTo>
                    <a:cubicBezTo>
                      <a:pt x="64" y="0"/>
                      <a:pt x="39" y="39"/>
                      <a:pt x="39" y="64"/>
                    </a:cubicBezTo>
                    <a:cubicBezTo>
                      <a:pt x="1" y="535"/>
                      <a:pt x="52" y="994"/>
                      <a:pt x="166" y="1439"/>
                    </a:cubicBezTo>
                    <a:cubicBezTo>
                      <a:pt x="230" y="1668"/>
                      <a:pt x="294" y="1898"/>
                      <a:pt x="395" y="2114"/>
                    </a:cubicBezTo>
                    <a:cubicBezTo>
                      <a:pt x="446" y="2216"/>
                      <a:pt x="510" y="2331"/>
                      <a:pt x="574" y="2432"/>
                    </a:cubicBezTo>
                    <a:cubicBezTo>
                      <a:pt x="612" y="2471"/>
                      <a:pt x="650" y="2522"/>
                      <a:pt x="688" y="2572"/>
                    </a:cubicBezTo>
                    <a:cubicBezTo>
                      <a:pt x="739" y="2611"/>
                      <a:pt x="765" y="2662"/>
                      <a:pt x="816" y="2713"/>
                    </a:cubicBezTo>
                    <a:cubicBezTo>
                      <a:pt x="905" y="2789"/>
                      <a:pt x="994" y="2891"/>
                      <a:pt x="1096" y="2954"/>
                    </a:cubicBezTo>
                    <a:cubicBezTo>
                      <a:pt x="1159" y="2980"/>
                      <a:pt x="1210" y="3018"/>
                      <a:pt x="1261" y="3044"/>
                    </a:cubicBezTo>
                    <a:lnTo>
                      <a:pt x="1414" y="3145"/>
                    </a:lnTo>
                    <a:cubicBezTo>
                      <a:pt x="1478" y="3171"/>
                      <a:pt x="1529" y="3184"/>
                      <a:pt x="1592" y="3222"/>
                    </a:cubicBezTo>
                    <a:lnTo>
                      <a:pt x="1758" y="3286"/>
                    </a:lnTo>
                    <a:cubicBezTo>
                      <a:pt x="1860" y="3324"/>
                      <a:pt x="1987" y="3349"/>
                      <a:pt x="2102" y="3387"/>
                    </a:cubicBezTo>
                    <a:cubicBezTo>
                      <a:pt x="2242" y="3410"/>
                      <a:pt x="2387" y="3423"/>
                      <a:pt x="2534" y="3423"/>
                    </a:cubicBezTo>
                    <a:cubicBezTo>
                      <a:pt x="2640" y="3423"/>
                      <a:pt x="2746" y="3416"/>
                      <a:pt x="2853" y="3400"/>
                    </a:cubicBezTo>
                    <a:cubicBezTo>
                      <a:pt x="2980" y="3362"/>
                      <a:pt x="3108" y="3324"/>
                      <a:pt x="3222" y="3260"/>
                    </a:cubicBezTo>
                    <a:cubicBezTo>
                      <a:pt x="3286" y="3222"/>
                      <a:pt x="3350" y="3184"/>
                      <a:pt x="3388" y="3145"/>
                    </a:cubicBezTo>
                    <a:lnTo>
                      <a:pt x="3477" y="3069"/>
                    </a:lnTo>
                    <a:cubicBezTo>
                      <a:pt x="3502" y="3031"/>
                      <a:pt x="3515" y="3018"/>
                      <a:pt x="3553" y="2967"/>
                    </a:cubicBezTo>
                    <a:cubicBezTo>
                      <a:pt x="3617" y="2878"/>
                      <a:pt x="3579" y="2751"/>
                      <a:pt x="3490" y="2687"/>
                    </a:cubicBezTo>
                    <a:cubicBezTo>
                      <a:pt x="3457" y="2664"/>
                      <a:pt x="3417" y="2652"/>
                      <a:pt x="3377" y="2652"/>
                    </a:cubicBezTo>
                    <a:cubicBezTo>
                      <a:pt x="3308" y="2652"/>
                      <a:pt x="3237" y="2686"/>
                      <a:pt x="3197" y="2751"/>
                    </a:cubicBezTo>
                    <a:lnTo>
                      <a:pt x="3171" y="2776"/>
                    </a:lnTo>
                    <a:lnTo>
                      <a:pt x="3120" y="2827"/>
                    </a:lnTo>
                    <a:cubicBezTo>
                      <a:pt x="3095" y="2853"/>
                      <a:pt x="3057" y="2891"/>
                      <a:pt x="3031" y="2904"/>
                    </a:cubicBezTo>
                    <a:cubicBezTo>
                      <a:pt x="2942" y="2954"/>
                      <a:pt x="2866" y="2980"/>
                      <a:pt x="2777" y="3005"/>
                    </a:cubicBezTo>
                    <a:cubicBezTo>
                      <a:pt x="2697" y="3016"/>
                      <a:pt x="2614" y="3022"/>
                      <a:pt x="2530" y="3022"/>
                    </a:cubicBezTo>
                    <a:cubicBezTo>
                      <a:pt x="2411" y="3022"/>
                      <a:pt x="2290" y="3010"/>
                      <a:pt x="2178" y="2980"/>
                    </a:cubicBezTo>
                    <a:cubicBezTo>
                      <a:pt x="2076" y="2967"/>
                      <a:pt x="1974" y="2942"/>
                      <a:pt x="1885" y="2904"/>
                    </a:cubicBezTo>
                    <a:cubicBezTo>
                      <a:pt x="1834" y="2891"/>
                      <a:pt x="1783" y="2853"/>
                      <a:pt x="1732" y="2840"/>
                    </a:cubicBezTo>
                    <a:cubicBezTo>
                      <a:pt x="1694" y="2827"/>
                      <a:pt x="1656" y="2814"/>
                      <a:pt x="1605" y="2776"/>
                    </a:cubicBezTo>
                    <a:lnTo>
                      <a:pt x="1490" y="2700"/>
                    </a:lnTo>
                    <a:cubicBezTo>
                      <a:pt x="1452" y="2662"/>
                      <a:pt x="1401" y="2636"/>
                      <a:pt x="1376" y="2598"/>
                    </a:cubicBezTo>
                    <a:cubicBezTo>
                      <a:pt x="1287" y="2560"/>
                      <a:pt x="1223" y="2458"/>
                      <a:pt x="1172" y="2394"/>
                    </a:cubicBezTo>
                    <a:cubicBezTo>
                      <a:pt x="892" y="2089"/>
                      <a:pt x="688" y="1732"/>
                      <a:pt x="535" y="1325"/>
                    </a:cubicBezTo>
                    <a:cubicBezTo>
                      <a:pt x="370" y="930"/>
                      <a:pt x="243" y="497"/>
                      <a:pt x="166" y="77"/>
                    </a:cubicBezTo>
                    <a:cubicBezTo>
                      <a:pt x="166" y="39"/>
                      <a:pt x="128" y="13"/>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5502045" y="2468907"/>
                <a:ext cx="351684" cy="367643"/>
              </a:xfrm>
              <a:custGeom>
                <a:rect b="b" l="l" r="r" t="t"/>
                <a:pathLst>
                  <a:path extrusionOk="0" h="3755" w="3592">
                    <a:moveTo>
                      <a:pt x="166" y="0"/>
                    </a:moveTo>
                    <a:cubicBezTo>
                      <a:pt x="103" y="0"/>
                      <a:pt x="52" y="26"/>
                      <a:pt x="52" y="77"/>
                    </a:cubicBezTo>
                    <a:cubicBezTo>
                      <a:pt x="1" y="319"/>
                      <a:pt x="26" y="561"/>
                      <a:pt x="64" y="790"/>
                    </a:cubicBezTo>
                    <a:cubicBezTo>
                      <a:pt x="103" y="1032"/>
                      <a:pt x="217" y="1261"/>
                      <a:pt x="255" y="1490"/>
                    </a:cubicBezTo>
                    <a:cubicBezTo>
                      <a:pt x="281" y="1541"/>
                      <a:pt x="294" y="1605"/>
                      <a:pt x="294" y="1669"/>
                    </a:cubicBezTo>
                    <a:cubicBezTo>
                      <a:pt x="294" y="1732"/>
                      <a:pt x="281" y="1796"/>
                      <a:pt x="294" y="1860"/>
                    </a:cubicBezTo>
                    <a:cubicBezTo>
                      <a:pt x="306" y="1987"/>
                      <a:pt x="370" y="2101"/>
                      <a:pt x="446" y="2191"/>
                    </a:cubicBezTo>
                    <a:cubicBezTo>
                      <a:pt x="599" y="2407"/>
                      <a:pt x="688" y="2624"/>
                      <a:pt x="879" y="2802"/>
                    </a:cubicBezTo>
                    <a:cubicBezTo>
                      <a:pt x="981" y="2878"/>
                      <a:pt x="1070" y="2955"/>
                      <a:pt x="1147" y="3056"/>
                    </a:cubicBezTo>
                    <a:cubicBezTo>
                      <a:pt x="1185" y="3107"/>
                      <a:pt x="1210" y="3171"/>
                      <a:pt x="1249" y="3235"/>
                    </a:cubicBezTo>
                    <a:cubicBezTo>
                      <a:pt x="1300" y="3273"/>
                      <a:pt x="1338" y="3324"/>
                      <a:pt x="1389" y="3362"/>
                    </a:cubicBezTo>
                    <a:cubicBezTo>
                      <a:pt x="1503" y="3426"/>
                      <a:pt x="1618" y="3489"/>
                      <a:pt x="1745" y="3528"/>
                    </a:cubicBezTo>
                    <a:cubicBezTo>
                      <a:pt x="1873" y="3579"/>
                      <a:pt x="2000" y="3617"/>
                      <a:pt x="2127" y="3642"/>
                    </a:cubicBezTo>
                    <a:lnTo>
                      <a:pt x="2318" y="3693"/>
                    </a:lnTo>
                    <a:lnTo>
                      <a:pt x="2509" y="3744"/>
                    </a:lnTo>
                    <a:cubicBezTo>
                      <a:pt x="2547" y="3751"/>
                      <a:pt x="2583" y="3754"/>
                      <a:pt x="2619" y="3754"/>
                    </a:cubicBezTo>
                    <a:cubicBezTo>
                      <a:pt x="2718" y="3754"/>
                      <a:pt x="2811" y="3730"/>
                      <a:pt x="2904" y="3693"/>
                    </a:cubicBezTo>
                    <a:cubicBezTo>
                      <a:pt x="3031" y="3642"/>
                      <a:pt x="3146" y="3591"/>
                      <a:pt x="3248" y="3515"/>
                    </a:cubicBezTo>
                    <a:cubicBezTo>
                      <a:pt x="3299" y="3464"/>
                      <a:pt x="3350" y="3438"/>
                      <a:pt x="3401" y="3388"/>
                    </a:cubicBezTo>
                    <a:lnTo>
                      <a:pt x="3464" y="3324"/>
                    </a:lnTo>
                    <a:lnTo>
                      <a:pt x="3490" y="3298"/>
                    </a:lnTo>
                    <a:lnTo>
                      <a:pt x="3502" y="3273"/>
                    </a:lnTo>
                    <a:cubicBezTo>
                      <a:pt x="3553" y="3260"/>
                      <a:pt x="3592" y="3209"/>
                      <a:pt x="3566" y="3171"/>
                    </a:cubicBezTo>
                    <a:cubicBezTo>
                      <a:pt x="3556" y="3131"/>
                      <a:pt x="3523" y="3099"/>
                      <a:pt x="3491" y="3099"/>
                    </a:cubicBezTo>
                    <a:cubicBezTo>
                      <a:pt x="3482" y="3099"/>
                      <a:pt x="3473" y="3102"/>
                      <a:pt x="3464" y="3107"/>
                    </a:cubicBezTo>
                    <a:lnTo>
                      <a:pt x="3273" y="3171"/>
                    </a:lnTo>
                    <a:cubicBezTo>
                      <a:pt x="3222" y="3184"/>
                      <a:pt x="3159" y="3197"/>
                      <a:pt x="3108" y="3209"/>
                    </a:cubicBezTo>
                    <a:cubicBezTo>
                      <a:pt x="3019" y="3247"/>
                      <a:pt x="2904" y="3273"/>
                      <a:pt x="2802" y="3298"/>
                    </a:cubicBezTo>
                    <a:cubicBezTo>
                      <a:pt x="2764" y="3298"/>
                      <a:pt x="2713" y="3311"/>
                      <a:pt x="2662" y="3311"/>
                    </a:cubicBezTo>
                    <a:cubicBezTo>
                      <a:pt x="2611" y="3311"/>
                      <a:pt x="2573" y="3324"/>
                      <a:pt x="2522" y="3337"/>
                    </a:cubicBezTo>
                    <a:cubicBezTo>
                      <a:pt x="2471" y="3362"/>
                      <a:pt x="2407" y="3375"/>
                      <a:pt x="2356" y="3375"/>
                    </a:cubicBezTo>
                    <a:cubicBezTo>
                      <a:pt x="2293" y="3375"/>
                      <a:pt x="2255" y="3375"/>
                      <a:pt x="2204" y="3362"/>
                    </a:cubicBezTo>
                    <a:cubicBezTo>
                      <a:pt x="2089" y="3337"/>
                      <a:pt x="2013" y="3298"/>
                      <a:pt x="1911" y="3235"/>
                    </a:cubicBezTo>
                    <a:cubicBezTo>
                      <a:pt x="1822" y="3184"/>
                      <a:pt x="1745" y="3120"/>
                      <a:pt x="1656" y="3044"/>
                    </a:cubicBezTo>
                    <a:cubicBezTo>
                      <a:pt x="1618" y="3006"/>
                      <a:pt x="1567" y="2980"/>
                      <a:pt x="1516" y="2955"/>
                    </a:cubicBezTo>
                    <a:cubicBezTo>
                      <a:pt x="1465" y="2942"/>
                      <a:pt x="1401" y="2929"/>
                      <a:pt x="1363" y="2891"/>
                    </a:cubicBezTo>
                    <a:cubicBezTo>
                      <a:pt x="1274" y="2827"/>
                      <a:pt x="1210" y="2725"/>
                      <a:pt x="1172" y="2624"/>
                    </a:cubicBezTo>
                    <a:cubicBezTo>
                      <a:pt x="1070" y="2433"/>
                      <a:pt x="930" y="2242"/>
                      <a:pt x="867" y="2038"/>
                    </a:cubicBezTo>
                    <a:cubicBezTo>
                      <a:pt x="854" y="1923"/>
                      <a:pt x="816" y="1834"/>
                      <a:pt x="739" y="1732"/>
                    </a:cubicBezTo>
                    <a:cubicBezTo>
                      <a:pt x="663" y="1643"/>
                      <a:pt x="561" y="1554"/>
                      <a:pt x="536" y="1452"/>
                    </a:cubicBezTo>
                    <a:cubicBezTo>
                      <a:pt x="446" y="1236"/>
                      <a:pt x="434" y="1006"/>
                      <a:pt x="408" y="777"/>
                    </a:cubicBezTo>
                    <a:cubicBezTo>
                      <a:pt x="357" y="561"/>
                      <a:pt x="332" y="332"/>
                      <a:pt x="268" y="115"/>
                    </a:cubicBezTo>
                    <a:cubicBezTo>
                      <a:pt x="268" y="64"/>
                      <a:pt x="230" y="51"/>
                      <a:pt x="1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5020824" y="2685579"/>
                <a:ext cx="92327" cy="565710"/>
              </a:xfrm>
              <a:custGeom>
                <a:rect b="b" l="l" r="r" t="t"/>
                <a:pathLst>
                  <a:path extrusionOk="0" h="5778" w="943">
                    <a:moveTo>
                      <a:pt x="777" y="1"/>
                    </a:moveTo>
                    <a:cubicBezTo>
                      <a:pt x="732" y="1"/>
                      <a:pt x="694" y="33"/>
                      <a:pt x="676" y="79"/>
                    </a:cubicBezTo>
                    <a:cubicBezTo>
                      <a:pt x="561" y="296"/>
                      <a:pt x="497" y="538"/>
                      <a:pt x="446" y="754"/>
                    </a:cubicBezTo>
                    <a:cubicBezTo>
                      <a:pt x="383" y="984"/>
                      <a:pt x="370" y="1225"/>
                      <a:pt x="357" y="1455"/>
                    </a:cubicBezTo>
                    <a:cubicBezTo>
                      <a:pt x="357" y="1697"/>
                      <a:pt x="319" y="1926"/>
                      <a:pt x="294" y="2155"/>
                    </a:cubicBezTo>
                    <a:cubicBezTo>
                      <a:pt x="268" y="2397"/>
                      <a:pt x="243" y="2626"/>
                      <a:pt x="230" y="2855"/>
                    </a:cubicBezTo>
                    <a:cubicBezTo>
                      <a:pt x="192" y="3326"/>
                      <a:pt x="204" y="3798"/>
                      <a:pt x="103" y="4256"/>
                    </a:cubicBezTo>
                    <a:cubicBezTo>
                      <a:pt x="77" y="4371"/>
                      <a:pt x="52" y="4498"/>
                      <a:pt x="39" y="4613"/>
                    </a:cubicBezTo>
                    <a:cubicBezTo>
                      <a:pt x="13" y="4727"/>
                      <a:pt x="1" y="4854"/>
                      <a:pt x="1" y="4956"/>
                    </a:cubicBezTo>
                    <a:lnTo>
                      <a:pt x="1" y="5313"/>
                    </a:lnTo>
                    <a:cubicBezTo>
                      <a:pt x="13" y="5440"/>
                      <a:pt x="39" y="5568"/>
                      <a:pt x="52" y="5682"/>
                    </a:cubicBezTo>
                    <a:cubicBezTo>
                      <a:pt x="52" y="5733"/>
                      <a:pt x="103" y="5759"/>
                      <a:pt x="141" y="5771"/>
                    </a:cubicBezTo>
                    <a:cubicBezTo>
                      <a:pt x="152" y="5776"/>
                      <a:pt x="164" y="5778"/>
                      <a:pt x="175" y="5778"/>
                    </a:cubicBezTo>
                    <a:cubicBezTo>
                      <a:pt x="226" y="5778"/>
                      <a:pt x="273" y="5734"/>
                      <a:pt x="294" y="5682"/>
                    </a:cubicBezTo>
                    <a:cubicBezTo>
                      <a:pt x="332" y="5453"/>
                      <a:pt x="370" y="5236"/>
                      <a:pt x="383" y="4995"/>
                    </a:cubicBezTo>
                    <a:cubicBezTo>
                      <a:pt x="395" y="4753"/>
                      <a:pt x="421" y="4536"/>
                      <a:pt x="395" y="4294"/>
                    </a:cubicBezTo>
                    <a:cubicBezTo>
                      <a:pt x="370" y="3836"/>
                      <a:pt x="497" y="3365"/>
                      <a:pt x="574" y="2906"/>
                    </a:cubicBezTo>
                    <a:lnTo>
                      <a:pt x="688" y="2206"/>
                    </a:lnTo>
                    <a:cubicBezTo>
                      <a:pt x="726" y="1964"/>
                      <a:pt x="752" y="1735"/>
                      <a:pt x="803" y="1506"/>
                    </a:cubicBezTo>
                    <a:cubicBezTo>
                      <a:pt x="854" y="1264"/>
                      <a:pt x="892" y="1047"/>
                      <a:pt x="917" y="805"/>
                    </a:cubicBezTo>
                    <a:cubicBezTo>
                      <a:pt x="943" y="576"/>
                      <a:pt x="943" y="334"/>
                      <a:pt x="917" y="92"/>
                    </a:cubicBezTo>
                    <a:cubicBezTo>
                      <a:pt x="892" y="41"/>
                      <a:pt x="879" y="16"/>
                      <a:pt x="828" y="16"/>
                    </a:cubicBezTo>
                    <a:cubicBezTo>
                      <a:pt x="811" y="5"/>
                      <a:pt x="793"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5124314" y="2731009"/>
                <a:ext cx="81165" cy="556017"/>
              </a:xfrm>
              <a:custGeom>
                <a:rect b="b" l="l" r="r" t="t"/>
                <a:pathLst>
                  <a:path extrusionOk="0" h="5679" w="829">
                    <a:moveTo>
                      <a:pt x="698" y="0"/>
                    </a:moveTo>
                    <a:cubicBezTo>
                      <a:pt x="657" y="0"/>
                      <a:pt x="615" y="27"/>
                      <a:pt x="586" y="74"/>
                    </a:cubicBezTo>
                    <a:cubicBezTo>
                      <a:pt x="472" y="303"/>
                      <a:pt x="421" y="520"/>
                      <a:pt x="383" y="749"/>
                    </a:cubicBezTo>
                    <a:cubicBezTo>
                      <a:pt x="332" y="965"/>
                      <a:pt x="306" y="1194"/>
                      <a:pt x="306" y="1424"/>
                    </a:cubicBezTo>
                    <a:cubicBezTo>
                      <a:pt x="268" y="1895"/>
                      <a:pt x="204" y="2353"/>
                      <a:pt x="192" y="2812"/>
                    </a:cubicBezTo>
                    <a:cubicBezTo>
                      <a:pt x="153" y="3270"/>
                      <a:pt x="192" y="3741"/>
                      <a:pt x="90" y="4199"/>
                    </a:cubicBezTo>
                    <a:cubicBezTo>
                      <a:pt x="51" y="4416"/>
                      <a:pt x="13" y="4645"/>
                      <a:pt x="13" y="4887"/>
                    </a:cubicBezTo>
                    <a:cubicBezTo>
                      <a:pt x="1" y="5116"/>
                      <a:pt x="13" y="5345"/>
                      <a:pt x="51" y="5587"/>
                    </a:cubicBezTo>
                    <a:cubicBezTo>
                      <a:pt x="64" y="5626"/>
                      <a:pt x="90" y="5664"/>
                      <a:pt x="141" y="5677"/>
                    </a:cubicBezTo>
                    <a:cubicBezTo>
                      <a:pt x="149" y="5678"/>
                      <a:pt x="157" y="5679"/>
                      <a:pt x="165" y="5679"/>
                    </a:cubicBezTo>
                    <a:cubicBezTo>
                      <a:pt x="220" y="5679"/>
                      <a:pt x="270" y="5643"/>
                      <a:pt x="281" y="5587"/>
                    </a:cubicBezTo>
                    <a:cubicBezTo>
                      <a:pt x="332" y="5358"/>
                      <a:pt x="370" y="5116"/>
                      <a:pt x="383" y="4900"/>
                    </a:cubicBezTo>
                    <a:cubicBezTo>
                      <a:pt x="383" y="4772"/>
                      <a:pt x="395" y="4658"/>
                      <a:pt x="395" y="4543"/>
                    </a:cubicBezTo>
                    <a:cubicBezTo>
                      <a:pt x="395" y="4416"/>
                      <a:pt x="383" y="4314"/>
                      <a:pt x="383" y="4199"/>
                    </a:cubicBezTo>
                    <a:cubicBezTo>
                      <a:pt x="344" y="3741"/>
                      <a:pt x="472" y="3295"/>
                      <a:pt x="535" y="2824"/>
                    </a:cubicBezTo>
                    <a:cubicBezTo>
                      <a:pt x="624" y="2366"/>
                      <a:pt x="650" y="1907"/>
                      <a:pt x="726" y="1462"/>
                    </a:cubicBezTo>
                    <a:cubicBezTo>
                      <a:pt x="777" y="1233"/>
                      <a:pt x="828" y="1003"/>
                      <a:pt x="828" y="774"/>
                    </a:cubicBezTo>
                    <a:cubicBezTo>
                      <a:pt x="828" y="532"/>
                      <a:pt x="828" y="316"/>
                      <a:pt x="790" y="74"/>
                    </a:cubicBezTo>
                    <a:cubicBezTo>
                      <a:pt x="779" y="32"/>
                      <a:pt x="760" y="7"/>
                      <a:pt x="747" y="7"/>
                    </a:cubicBezTo>
                    <a:cubicBezTo>
                      <a:pt x="744" y="7"/>
                      <a:pt x="741" y="8"/>
                      <a:pt x="739" y="10"/>
                    </a:cubicBezTo>
                    <a:cubicBezTo>
                      <a:pt x="726" y="4"/>
                      <a:pt x="712" y="0"/>
                      <a:pt x="6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5224082" y="2751961"/>
                <a:ext cx="94774" cy="557485"/>
              </a:xfrm>
              <a:custGeom>
                <a:rect b="b" l="l" r="r" t="t"/>
                <a:pathLst>
                  <a:path extrusionOk="0" h="5694" w="968">
                    <a:moveTo>
                      <a:pt x="825" y="0"/>
                    </a:moveTo>
                    <a:cubicBezTo>
                      <a:pt x="783" y="0"/>
                      <a:pt x="739" y="20"/>
                      <a:pt x="713" y="64"/>
                    </a:cubicBezTo>
                    <a:cubicBezTo>
                      <a:pt x="599" y="293"/>
                      <a:pt x="535" y="509"/>
                      <a:pt x="471" y="738"/>
                    </a:cubicBezTo>
                    <a:cubicBezTo>
                      <a:pt x="420" y="955"/>
                      <a:pt x="395" y="1184"/>
                      <a:pt x="382" y="1413"/>
                    </a:cubicBezTo>
                    <a:cubicBezTo>
                      <a:pt x="331" y="1884"/>
                      <a:pt x="255" y="2343"/>
                      <a:pt x="217" y="2801"/>
                    </a:cubicBezTo>
                    <a:cubicBezTo>
                      <a:pt x="191" y="3272"/>
                      <a:pt x="204" y="3731"/>
                      <a:pt x="89" y="4189"/>
                    </a:cubicBezTo>
                    <a:cubicBezTo>
                      <a:pt x="26" y="4431"/>
                      <a:pt x="0" y="4648"/>
                      <a:pt x="0" y="4890"/>
                    </a:cubicBezTo>
                    <a:cubicBezTo>
                      <a:pt x="0" y="5119"/>
                      <a:pt x="0" y="5348"/>
                      <a:pt x="38" y="5590"/>
                    </a:cubicBezTo>
                    <a:cubicBezTo>
                      <a:pt x="64" y="5641"/>
                      <a:pt x="89" y="5666"/>
                      <a:pt x="140" y="5692"/>
                    </a:cubicBezTo>
                    <a:cubicBezTo>
                      <a:pt x="147" y="5693"/>
                      <a:pt x="154" y="5694"/>
                      <a:pt x="160" y="5694"/>
                    </a:cubicBezTo>
                    <a:cubicBezTo>
                      <a:pt x="217" y="5694"/>
                      <a:pt x="269" y="5647"/>
                      <a:pt x="280" y="5590"/>
                    </a:cubicBezTo>
                    <a:cubicBezTo>
                      <a:pt x="331" y="5348"/>
                      <a:pt x="357" y="5131"/>
                      <a:pt x="382" y="4902"/>
                    </a:cubicBezTo>
                    <a:cubicBezTo>
                      <a:pt x="382" y="4800"/>
                      <a:pt x="395" y="4686"/>
                      <a:pt x="395" y="4571"/>
                    </a:cubicBezTo>
                    <a:lnTo>
                      <a:pt x="395" y="4215"/>
                    </a:lnTo>
                    <a:cubicBezTo>
                      <a:pt x="382" y="3756"/>
                      <a:pt x="510" y="3298"/>
                      <a:pt x="586" y="2852"/>
                    </a:cubicBezTo>
                    <a:cubicBezTo>
                      <a:pt x="662" y="2407"/>
                      <a:pt x="713" y="1948"/>
                      <a:pt x="828" y="1502"/>
                    </a:cubicBezTo>
                    <a:cubicBezTo>
                      <a:pt x="879" y="1273"/>
                      <a:pt x="917" y="1031"/>
                      <a:pt x="942" y="815"/>
                    </a:cubicBezTo>
                    <a:cubicBezTo>
                      <a:pt x="955" y="586"/>
                      <a:pt x="968" y="356"/>
                      <a:pt x="942" y="115"/>
                    </a:cubicBezTo>
                    <a:cubicBezTo>
                      <a:pt x="942" y="89"/>
                      <a:pt x="904" y="38"/>
                      <a:pt x="879" y="13"/>
                    </a:cubicBezTo>
                    <a:cubicBezTo>
                      <a:pt x="863" y="5"/>
                      <a:pt x="844" y="0"/>
                      <a:pt x="8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5317585" y="2747653"/>
                <a:ext cx="108482" cy="575500"/>
              </a:xfrm>
              <a:custGeom>
                <a:rect b="b" l="l" r="r" t="t"/>
                <a:pathLst>
                  <a:path extrusionOk="0" h="5878" w="1108">
                    <a:moveTo>
                      <a:pt x="964" y="1"/>
                    </a:moveTo>
                    <a:cubicBezTo>
                      <a:pt x="923" y="1"/>
                      <a:pt x="879" y="26"/>
                      <a:pt x="853" y="69"/>
                    </a:cubicBezTo>
                    <a:cubicBezTo>
                      <a:pt x="751" y="286"/>
                      <a:pt x="662" y="515"/>
                      <a:pt x="599" y="744"/>
                    </a:cubicBezTo>
                    <a:cubicBezTo>
                      <a:pt x="535" y="986"/>
                      <a:pt x="510" y="1228"/>
                      <a:pt x="471" y="1470"/>
                    </a:cubicBezTo>
                    <a:cubicBezTo>
                      <a:pt x="446" y="1699"/>
                      <a:pt x="395" y="1941"/>
                      <a:pt x="369" y="2183"/>
                    </a:cubicBezTo>
                    <a:lnTo>
                      <a:pt x="268" y="2896"/>
                    </a:lnTo>
                    <a:cubicBezTo>
                      <a:pt x="204" y="3380"/>
                      <a:pt x="217" y="3851"/>
                      <a:pt x="89" y="4335"/>
                    </a:cubicBezTo>
                    <a:cubicBezTo>
                      <a:pt x="38" y="4564"/>
                      <a:pt x="0" y="4806"/>
                      <a:pt x="0" y="5048"/>
                    </a:cubicBezTo>
                    <a:lnTo>
                      <a:pt x="0" y="5417"/>
                    </a:lnTo>
                    <a:cubicBezTo>
                      <a:pt x="0" y="5545"/>
                      <a:pt x="13" y="5647"/>
                      <a:pt x="26" y="5774"/>
                    </a:cubicBezTo>
                    <a:cubicBezTo>
                      <a:pt x="26" y="5825"/>
                      <a:pt x="77" y="5863"/>
                      <a:pt x="128" y="5876"/>
                    </a:cubicBezTo>
                    <a:cubicBezTo>
                      <a:pt x="134" y="5877"/>
                      <a:pt x="141" y="5878"/>
                      <a:pt x="147" y="5878"/>
                    </a:cubicBezTo>
                    <a:cubicBezTo>
                      <a:pt x="204" y="5878"/>
                      <a:pt x="256" y="5831"/>
                      <a:pt x="268" y="5774"/>
                    </a:cubicBezTo>
                    <a:cubicBezTo>
                      <a:pt x="319" y="5545"/>
                      <a:pt x="331" y="5316"/>
                      <a:pt x="369" y="5074"/>
                    </a:cubicBezTo>
                    <a:cubicBezTo>
                      <a:pt x="382" y="4972"/>
                      <a:pt x="395" y="4844"/>
                      <a:pt x="395" y="4730"/>
                    </a:cubicBezTo>
                    <a:lnTo>
                      <a:pt x="395" y="4373"/>
                    </a:lnTo>
                    <a:cubicBezTo>
                      <a:pt x="382" y="3889"/>
                      <a:pt x="522" y="3418"/>
                      <a:pt x="624" y="2960"/>
                    </a:cubicBezTo>
                    <a:lnTo>
                      <a:pt x="764" y="2260"/>
                    </a:lnTo>
                    <a:cubicBezTo>
                      <a:pt x="815" y="2018"/>
                      <a:pt x="853" y="1801"/>
                      <a:pt x="917" y="1559"/>
                    </a:cubicBezTo>
                    <a:cubicBezTo>
                      <a:pt x="981" y="1317"/>
                      <a:pt x="1032" y="1101"/>
                      <a:pt x="1070" y="859"/>
                    </a:cubicBezTo>
                    <a:cubicBezTo>
                      <a:pt x="1095" y="642"/>
                      <a:pt x="1108" y="388"/>
                      <a:pt x="1095" y="146"/>
                    </a:cubicBezTo>
                    <a:cubicBezTo>
                      <a:pt x="1095" y="95"/>
                      <a:pt x="1070" y="69"/>
                      <a:pt x="1019" y="18"/>
                    </a:cubicBezTo>
                    <a:cubicBezTo>
                      <a:pt x="1003" y="6"/>
                      <a:pt x="984"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5419802" y="2765962"/>
                <a:ext cx="108579" cy="561500"/>
              </a:xfrm>
              <a:custGeom>
                <a:rect b="b" l="l" r="r" t="t"/>
                <a:pathLst>
                  <a:path extrusionOk="0" h="5735" w="1109">
                    <a:moveTo>
                      <a:pt x="942" y="1"/>
                    </a:moveTo>
                    <a:cubicBezTo>
                      <a:pt x="905" y="1"/>
                      <a:pt x="869" y="21"/>
                      <a:pt x="853" y="61"/>
                    </a:cubicBezTo>
                    <a:cubicBezTo>
                      <a:pt x="726" y="290"/>
                      <a:pt x="662" y="506"/>
                      <a:pt x="599" y="736"/>
                    </a:cubicBezTo>
                    <a:cubicBezTo>
                      <a:pt x="535" y="977"/>
                      <a:pt x="484" y="1194"/>
                      <a:pt x="471" y="1436"/>
                    </a:cubicBezTo>
                    <a:cubicBezTo>
                      <a:pt x="433" y="1678"/>
                      <a:pt x="408" y="1894"/>
                      <a:pt x="370" y="2136"/>
                    </a:cubicBezTo>
                    <a:cubicBezTo>
                      <a:pt x="344" y="2378"/>
                      <a:pt x="306" y="2595"/>
                      <a:pt x="280" y="2837"/>
                    </a:cubicBezTo>
                    <a:cubicBezTo>
                      <a:pt x="230" y="3308"/>
                      <a:pt x="242" y="3779"/>
                      <a:pt x="115" y="4237"/>
                    </a:cubicBezTo>
                    <a:cubicBezTo>
                      <a:pt x="102" y="4352"/>
                      <a:pt x="64" y="4479"/>
                      <a:pt x="51" y="4581"/>
                    </a:cubicBezTo>
                    <a:cubicBezTo>
                      <a:pt x="39" y="4696"/>
                      <a:pt x="39" y="4823"/>
                      <a:pt x="26" y="4938"/>
                    </a:cubicBezTo>
                    <a:cubicBezTo>
                      <a:pt x="0" y="5154"/>
                      <a:pt x="0" y="5396"/>
                      <a:pt x="39" y="5638"/>
                    </a:cubicBezTo>
                    <a:cubicBezTo>
                      <a:pt x="51" y="5689"/>
                      <a:pt x="89" y="5714"/>
                      <a:pt x="128" y="5727"/>
                    </a:cubicBezTo>
                    <a:cubicBezTo>
                      <a:pt x="141" y="5732"/>
                      <a:pt x="155" y="5735"/>
                      <a:pt x="168" y="5735"/>
                    </a:cubicBezTo>
                    <a:cubicBezTo>
                      <a:pt x="217" y="5735"/>
                      <a:pt x="260" y="5701"/>
                      <a:pt x="280" y="5651"/>
                    </a:cubicBezTo>
                    <a:cubicBezTo>
                      <a:pt x="344" y="5434"/>
                      <a:pt x="370" y="5192"/>
                      <a:pt x="408" y="4976"/>
                    </a:cubicBezTo>
                    <a:cubicBezTo>
                      <a:pt x="421" y="4861"/>
                      <a:pt x="433" y="4734"/>
                      <a:pt x="433" y="4619"/>
                    </a:cubicBezTo>
                    <a:lnTo>
                      <a:pt x="433" y="4263"/>
                    </a:lnTo>
                    <a:cubicBezTo>
                      <a:pt x="421" y="3792"/>
                      <a:pt x="548" y="3346"/>
                      <a:pt x="637" y="2887"/>
                    </a:cubicBezTo>
                    <a:lnTo>
                      <a:pt x="764" y="2200"/>
                    </a:lnTo>
                    <a:cubicBezTo>
                      <a:pt x="815" y="1971"/>
                      <a:pt x="853" y="1741"/>
                      <a:pt x="917" y="1512"/>
                    </a:cubicBezTo>
                    <a:cubicBezTo>
                      <a:pt x="981" y="1296"/>
                      <a:pt x="1044" y="1067"/>
                      <a:pt x="1057" y="825"/>
                    </a:cubicBezTo>
                    <a:cubicBezTo>
                      <a:pt x="1083" y="608"/>
                      <a:pt x="1108" y="366"/>
                      <a:pt x="1083" y="124"/>
                    </a:cubicBezTo>
                    <a:cubicBezTo>
                      <a:pt x="1083" y="86"/>
                      <a:pt x="1070" y="48"/>
                      <a:pt x="1006" y="22"/>
                    </a:cubicBezTo>
                    <a:cubicBezTo>
                      <a:pt x="987" y="8"/>
                      <a:pt x="964"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5535726" y="2782802"/>
                <a:ext cx="112300" cy="545345"/>
              </a:xfrm>
              <a:custGeom>
                <a:rect b="b" l="l" r="r" t="t"/>
                <a:pathLst>
                  <a:path extrusionOk="0" h="5570" w="1147">
                    <a:moveTo>
                      <a:pt x="1029" y="0"/>
                    </a:moveTo>
                    <a:cubicBezTo>
                      <a:pt x="993" y="0"/>
                      <a:pt x="958" y="15"/>
                      <a:pt x="943" y="54"/>
                    </a:cubicBezTo>
                    <a:lnTo>
                      <a:pt x="943" y="67"/>
                    </a:lnTo>
                    <a:cubicBezTo>
                      <a:pt x="815" y="258"/>
                      <a:pt x="726" y="462"/>
                      <a:pt x="650" y="691"/>
                    </a:cubicBezTo>
                    <a:cubicBezTo>
                      <a:pt x="574" y="907"/>
                      <a:pt x="523" y="1137"/>
                      <a:pt x="497" y="1353"/>
                    </a:cubicBezTo>
                    <a:cubicBezTo>
                      <a:pt x="433" y="1799"/>
                      <a:pt x="319" y="2244"/>
                      <a:pt x="255" y="2715"/>
                    </a:cubicBezTo>
                    <a:cubicBezTo>
                      <a:pt x="192" y="3174"/>
                      <a:pt x="192" y="3632"/>
                      <a:pt x="77" y="4078"/>
                    </a:cubicBezTo>
                    <a:cubicBezTo>
                      <a:pt x="64" y="4205"/>
                      <a:pt x="26" y="4320"/>
                      <a:pt x="13" y="4434"/>
                    </a:cubicBezTo>
                    <a:cubicBezTo>
                      <a:pt x="1" y="4536"/>
                      <a:pt x="1" y="4664"/>
                      <a:pt x="1" y="4778"/>
                    </a:cubicBezTo>
                    <a:cubicBezTo>
                      <a:pt x="1" y="4893"/>
                      <a:pt x="1" y="5020"/>
                      <a:pt x="13" y="5135"/>
                    </a:cubicBezTo>
                    <a:cubicBezTo>
                      <a:pt x="51" y="5249"/>
                      <a:pt x="64" y="5377"/>
                      <a:pt x="90" y="5479"/>
                    </a:cubicBezTo>
                    <a:cubicBezTo>
                      <a:pt x="115" y="5517"/>
                      <a:pt x="141" y="5568"/>
                      <a:pt x="192" y="5568"/>
                    </a:cubicBezTo>
                    <a:cubicBezTo>
                      <a:pt x="198" y="5569"/>
                      <a:pt x="205" y="5570"/>
                      <a:pt x="211" y="5570"/>
                    </a:cubicBezTo>
                    <a:cubicBezTo>
                      <a:pt x="265" y="5570"/>
                      <a:pt x="307" y="5523"/>
                      <a:pt x="319" y="5466"/>
                    </a:cubicBezTo>
                    <a:lnTo>
                      <a:pt x="319" y="5453"/>
                    </a:lnTo>
                    <a:cubicBezTo>
                      <a:pt x="332" y="5339"/>
                      <a:pt x="332" y="5224"/>
                      <a:pt x="332" y="5122"/>
                    </a:cubicBezTo>
                    <a:cubicBezTo>
                      <a:pt x="332" y="5007"/>
                      <a:pt x="344" y="4893"/>
                      <a:pt x="344" y="4778"/>
                    </a:cubicBezTo>
                    <a:cubicBezTo>
                      <a:pt x="383" y="4562"/>
                      <a:pt x="370" y="4333"/>
                      <a:pt x="370" y="4116"/>
                    </a:cubicBezTo>
                    <a:cubicBezTo>
                      <a:pt x="332" y="3645"/>
                      <a:pt x="472" y="3225"/>
                      <a:pt x="586" y="2779"/>
                    </a:cubicBezTo>
                    <a:cubicBezTo>
                      <a:pt x="688" y="2333"/>
                      <a:pt x="765" y="1888"/>
                      <a:pt x="905" y="1455"/>
                    </a:cubicBezTo>
                    <a:cubicBezTo>
                      <a:pt x="981" y="1251"/>
                      <a:pt x="1045" y="1022"/>
                      <a:pt x="1083" y="805"/>
                    </a:cubicBezTo>
                    <a:cubicBezTo>
                      <a:pt x="1108" y="576"/>
                      <a:pt x="1147" y="373"/>
                      <a:pt x="1147" y="118"/>
                    </a:cubicBezTo>
                    <a:cubicBezTo>
                      <a:pt x="1147" y="92"/>
                      <a:pt x="1134" y="41"/>
                      <a:pt x="1096" y="16"/>
                    </a:cubicBezTo>
                    <a:cubicBezTo>
                      <a:pt x="1076" y="6"/>
                      <a:pt x="1052"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5987085" y="2506993"/>
                <a:ext cx="86061" cy="187689"/>
              </a:xfrm>
              <a:custGeom>
                <a:rect b="b" l="l" r="r" t="t"/>
                <a:pathLst>
                  <a:path extrusionOk="0" h="1917" w="879">
                    <a:moveTo>
                      <a:pt x="25" y="1"/>
                    </a:moveTo>
                    <a:cubicBezTo>
                      <a:pt x="13" y="1"/>
                      <a:pt x="0" y="10"/>
                      <a:pt x="0" y="19"/>
                    </a:cubicBezTo>
                    <a:cubicBezTo>
                      <a:pt x="102" y="299"/>
                      <a:pt x="255" y="541"/>
                      <a:pt x="382" y="808"/>
                    </a:cubicBezTo>
                    <a:cubicBezTo>
                      <a:pt x="560" y="1152"/>
                      <a:pt x="586" y="1496"/>
                      <a:pt x="675" y="1878"/>
                    </a:cubicBezTo>
                    <a:cubicBezTo>
                      <a:pt x="675" y="1903"/>
                      <a:pt x="694" y="1916"/>
                      <a:pt x="713" y="1916"/>
                    </a:cubicBezTo>
                    <a:cubicBezTo>
                      <a:pt x="732" y="1916"/>
                      <a:pt x="751" y="1903"/>
                      <a:pt x="751" y="1878"/>
                    </a:cubicBezTo>
                    <a:cubicBezTo>
                      <a:pt x="879" y="1229"/>
                      <a:pt x="446" y="465"/>
                      <a:pt x="38" y="6"/>
                    </a:cubicBezTo>
                    <a:cubicBezTo>
                      <a:pt x="34" y="2"/>
                      <a:pt x="30"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5983658" y="2579544"/>
                <a:ext cx="58353" cy="160275"/>
              </a:xfrm>
              <a:custGeom>
                <a:rect b="b" l="l" r="r" t="t"/>
                <a:pathLst>
                  <a:path extrusionOk="0" h="1637" w="596">
                    <a:moveTo>
                      <a:pt x="36" y="0"/>
                    </a:moveTo>
                    <a:cubicBezTo>
                      <a:pt x="17" y="0"/>
                      <a:pt x="1" y="24"/>
                      <a:pt x="10" y="42"/>
                    </a:cubicBezTo>
                    <a:cubicBezTo>
                      <a:pt x="277" y="539"/>
                      <a:pt x="404" y="1048"/>
                      <a:pt x="519" y="1608"/>
                    </a:cubicBezTo>
                    <a:cubicBezTo>
                      <a:pt x="524" y="1629"/>
                      <a:pt x="537" y="1637"/>
                      <a:pt x="551" y="1637"/>
                    </a:cubicBezTo>
                    <a:cubicBezTo>
                      <a:pt x="572" y="1637"/>
                      <a:pt x="595" y="1618"/>
                      <a:pt x="595" y="1595"/>
                    </a:cubicBezTo>
                    <a:cubicBezTo>
                      <a:pt x="595" y="1061"/>
                      <a:pt x="379" y="437"/>
                      <a:pt x="60" y="16"/>
                    </a:cubicBezTo>
                    <a:cubicBezTo>
                      <a:pt x="53" y="5"/>
                      <a:pt x="44" y="0"/>
                      <a:pt x="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5973671" y="2635645"/>
                <a:ext cx="49639" cy="139714"/>
              </a:xfrm>
              <a:custGeom>
                <a:rect b="b" l="l" r="r" t="t"/>
                <a:pathLst>
                  <a:path extrusionOk="0" h="1427" w="507">
                    <a:moveTo>
                      <a:pt x="41" y="0"/>
                    </a:moveTo>
                    <a:cubicBezTo>
                      <a:pt x="23" y="0"/>
                      <a:pt x="1" y="24"/>
                      <a:pt x="10" y="42"/>
                    </a:cubicBezTo>
                    <a:cubicBezTo>
                      <a:pt x="239" y="462"/>
                      <a:pt x="353" y="908"/>
                      <a:pt x="379" y="1379"/>
                    </a:cubicBezTo>
                    <a:cubicBezTo>
                      <a:pt x="379" y="1411"/>
                      <a:pt x="404" y="1427"/>
                      <a:pt x="430" y="1427"/>
                    </a:cubicBezTo>
                    <a:cubicBezTo>
                      <a:pt x="455" y="1427"/>
                      <a:pt x="481" y="1411"/>
                      <a:pt x="481" y="1379"/>
                    </a:cubicBezTo>
                    <a:cubicBezTo>
                      <a:pt x="506" y="895"/>
                      <a:pt x="315" y="398"/>
                      <a:pt x="61" y="16"/>
                    </a:cubicBezTo>
                    <a:cubicBezTo>
                      <a:pt x="57" y="5"/>
                      <a:pt x="49" y="0"/>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5937152" y="2669130"/>
                <a:ext cx="50031" cy="117979"/>
              </a:xfrm>
              <a:custGeom>
                <a:rect b="b" l="l" r="r" t="t"/>
                <a:pathLst>
                  <a:path extrusionOk="0" h="1205" w="511">
                    <a:moveTo>
                      <a:pt x="25" y="0"/>
                    </a:moveTo>
                    <a:cubicBezTo>
                      <a:pt x="13" y="0"/>
                      <a:pt x="1" y="9"/>
                      <a:pt x="1" y="18"/>
                    </a:cubicBezTo>
                    <a:cubicBezTo>
                      <a:pt x="77" y="209"/>
                      <a:pt x="166" y="388"/>
                      <a:pt x="204" y="579"/>
                    </a:cubicBezTo>
                    <a:cubicBezTo>
                      <a:pt x="268" y="770"/>
                      <a:pt x="294" y="999"/>
                      <a:pt x="383" y="1177"/>
                    </a:cubicBezTo>
                    <a:cubicBezTo>
                      <a:pt x="388" y="1196"/>
                      <a:pt x="404" y="1205"/>
                      <a:pt x="421" y="1205"/>
                    </a:cubicBezTo>
                    <a:cubicBezTo>
                      <a:pt x="451" y="1205"/>
                      <a:pt x="485" y="1183"/>
                      <a:pt x="485" y="1152"/>
                    </a:cubicBezTo>
                    <a:cubicBezTo>
                      <a:pt x="510" y="795"/>
                      <a:pt x="344" y="247"/>
                      <a:pt x="39" y="6"/>
                    </a:cubicBezTo>
                    <a:cubicBezTo>
                      <a:pt x="35" y="2"/>
                      <a:pt x="30" y="0"/>
                      <a:pt x="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5897303" y="2706238"/>
                <a:ext cx="62073" cy="129434"/>
              </a:xfrm>
              <a:custGeom>
                <a:rect b="b" l="l" r="r" t="t"/>
                <a:pathLst>
                  <a:path extrusionOk="0" h="1322" w="634">
                    <a:moveTo>
                      <a:pt x="16" y="0"/>
                    </a:moveTo>
                    <a:cubicBezTo>
                      <a:pt x="9" y="0"/>
                      <a:pt x="0" y="6"/>
                      <a:pt x="0" y="21"/>
                    </a:cubicBezTo>
                    <a:cubicBezTo>
                      <a:pt x="115" y="441"/>
                      <a:pt x="140" y="1040"/>
                      <a:pt x="522" y="1320"/>
                    </a:cubicBezTo>
                    <a:cubicBezTo>
                      <a:pt x="526" y="1321"/>
                      <a:pt x="530" y="1321"/>
                      <a:pt x="534" y="1321"/>
                    </a:cubicBezTo>
                    <a:cubicBezTo>
                      <a:pt x="582" y="1321"/>
                      <a:pt x="633" y="1254"/>
                      <a:pt x="586" y="1218"/>
                    </a:cubicBezTo>
                    <a:cubicBezTo>
                      <a:pt x="268" y="887"/>
                      <a:pt x="191" y="416"/>
                      <a:pt x="26" y="9"/>
                    </a:cubicBezTo>
                    <a:cubicBezTo>
                      <a:pt x="26" y="3"/>
                      <a:pt x="21"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5872336" y="2751080"/>
                <a:ext cx="37205" cy="92425"/>
              </a:xfrm>
              <a:custGeom>
                <a:rect b="b" l="l" r="r" t="t"/>
                <a:pathLst>
                  <a:path extrusionOk="0" h="944" w="380">
                    <a:moveTo>
                      <a:pt x="87" y="1"/>
                    </a:moveTo>
                    <a:cubicBezTo>
                      <a:pt x="75" y="1"/>
                      <a:pt x="64" y="11"/>
                      <a:pt x="64" y="34"/>
                    </a:cubicBezTo>
                    <a:cubicBezTo>
                      <a:pt x="1" y="327"/>
                      <a:pt x="153" y="684"/>
                      <a:pt x="306" y="938"/>
                    </a:cubicBezTo>
                    <a:cubicBezTo>
                      <a:pt x="306" y="941"/>
                      <a:pt x="310" y="943"/>
                      <a:pt x="317" y="943"/>
                    </a:cubicBezTo>
                    <a:cubicBezTo>
                      <a:pt x="337" y="943"/>
                      <a:pt x="380" y="926"/>
                      <a:pt x="370" y="888"/>
                    </a:cubicBezTo>
                    <a:cubicBezTo>
                      <a:pt x="255" y="607"/>
                      <a:pt x="141" y="327"/>
                      <a:pt x="115" y="34"/>
                    </a:cubicBezTo>
                    <a:cubicBezTo>
                      <a:pt x="115" y="14"/>
                      <a:pt x="101"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5055777" y="2055536"/>
                <a:ext cx="56199" cy="20756"/>
              </a:xfrm>
              <a:custGeom>
                <a:rect b="b" l="l" r="r" t="t"/>
                <a:pathLst>
                  <a:path extrusionOk="0" h="212" w="574">
                    <a:moveTo>
                      <a:pt x="410" y="1"/>
                    </a:moveTo>
                    <a:cubicBezTo>
                      <a:pt x="294" y="1"/>
                      <a:pt x="189" y="36"/>
                      <a:pt x="77" y="46"/>
                    </a:cubicBezTo>
                    <a:cubicBezTo>
                      <a:pt x="26" y="46"/>
                      <a:pt x="0" y="122"/>
                      <a:pt x="51" y="161"/>
                    </a:cubicBezTo>
                    <a:cubicBezTo>
                      <a:pt x="121" y="192"/>
                      <a:pt x="204" y="211"/>
                      <a:pt x="285" y="211"/>
                    </a:cubicBezTo>
                    <a:cubicBezTo>
                      <a:pt x="366" y="211"/>
                      <a:pt x="446" y="192"/>
                      <a:pt x="510" y="148"/>
                    </a:cubicBezTo>
                    <a:cubicBezTo>
                      <a:pt x="560" y="97"/>
                      <a:pt x="573" y="8"/>
                      <a:pt x="497" y="8"/>
                    </a:cubicBezTo>
                    <a:cubicBezTo>
                      <a:pt x="467" y="3"/>
                      <a:pt x="438"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5135573" y="2062488"/>
                <a:ext cx="49933" cy="18798"/>
              </a:xfrm>
              <a:custGeom>
                <a:rect b="b" l="l" r="r" t="t"/>
                <a:pathLst>
                  <a:path extrusionOk="0" h="192" w="510">
                    <a:moveTo>
                      <a:pt x="293" y="0"/>
                    </a:moveTo>
                    <a:cubicBezTo>
                      <a:pt x="217" y="0"/>
                      <a:pt x="140" y="13"/>
                      <a:pt x="64" y="26"/>
                    </a:cubicBezTo>
                    <a:cubicBezTo>
                      <a:pt x="0" y="39"/>
                      <a:pt x="0" y="153"/>
                      <a:pt x="64" y="153"/>
                    </a:cubicBezTo>
                    <a:cubicBezTo>
                      <a:pt x="140" y="166"/>
                      <a:pt x="217" y="166"/>
                      <a:pt x="293" y="191"/>
                    </a:cubicBezTo>
                    <a:cubicBezTo>
                      <a:pt x="357" y="191"/>
                      <a:pt x="446" y="191"/>
                      <a:pt x="484" y="140"/>
                    </a:cubicBezTo>
                    <a:cubicBezTo>
                      <a:pt x="509" y="102"/>
                      <a:pt x="509" y="77"/>
                      <a:pt x="484" y="39"/>
                    </a:cubicBezTo>
                    <a:cubicBezTo>
                      <a:pt x="446" y="0"/>
                      <a:pt x="357" y="0"/>
                      <a:pt x="2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5111977" y="2089217"/>
                <a:ext cx="23694" cy="16057"/>
              </a:xfrm>
              <a:custGeom>
                <a:rect b="b" l="l" r="r" t="t"/>
                <a:pathLst>
                  <a:path extrusionOk="0" h="164" w="242">
                    <a:moveTo>
                      <a:pt x="95" y="0"/>
                    </a:moveTo>
                    <a:cubicBezTo>
                      <a:pt x="43" y="0"/>
                      <a:pt x="1" y="73"/>
                      <a:pt x="50" y="122"/>
                    </a:cubicBezTo>
                    <a:cubicBezTo>
                      <a:pt x="77" y="140"/>
                      <a:pt x="103" y="164"/>
                      <a:pt x="134" y="164"/>
                    </a:cubicBezTo>
                    <a:cubicBezTo>
                      <a:pt x="148" y="164"/>
                      <a:pt x="162" y="159"/>
                      <a:pt x="177" y="148"/>
                    </a:cubicBezTo>
                    <a:cubicBezTo>
                      <a:pt x="241" y="148"/>
                      <a:pt x="241" y="71"/>
                      <a:pt x="177" y="58"/>
                    </a:cubicBezTo>
                    <a:lnTo>
                      <a:pt x="139" y="20"/>
                    </a:lnTo>
                    <a:cubicBezTo>
                      <a:pt x="125" y="6"/>
                      <a:pt x="110" y="0"/>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4894424" y="2496028"/>
                <a:ext cx="48954" cy="64032"/>
              </a:xfrm>
              <a:custGeom>
                <a:rect b="b" l="l" r="r" t="t"/>
                <a:pathLst>
                  <a:path extrusionOk="0" h="654" w="500">
                    <a:moveTo>
                      <a:pt x="54" y="1"/>
                    </a:moveTo>
                    <a:cubicBezTo>
                      <a:pt x="28" y="1"/>
                      <a:pt x="0" y="31"/>
                      <a:pt x="18" y="67"/>
                    </a:cubicBezTo>
                    <a:cubicBezTo>
                      <a:pt x="120" y="258"/>
                      <a:pt x="235" y="513"/>
                      <a:pt x="426" y="640"/>
                    </a:cubicBezTo>
                    <a:cubicBezTo>
                      <a:pt x="432" y="650"/>
                      <a:pt x="440" y="654"/>
                      <a:pt x="448" y="654"/>
                    </a:cubicBezTo>
                    <a:cubicBezTo>
                      <a:pt x="472" y="654"/>
                      <a:pt x="499" y="615"/>
                      <a:pt x="489" y="577"/>
                    </a:cubicBezTo>
                    <a:cubicBezTo>
                      <a:pt x="426" y="487"/>
                      <a:pt x="337" y="398"/>
                      <a:pt x="260" y="309"/>
                    </a:cubicBezTo>
                    <a:cubicBezTo>
                      <a:pt x="197" y="207"/>
                      <a:pt x="133" y="118"/>
                      <a:pt x="82" y="16"/>
                    </a:cubicBezTo>
                    <a:cubicBezTo>
                      <a:pt x="75" y="6"/>
                      <a:pt x="64"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4945238" y="2515903"/>
                <a:ext cx="59528" cy="54632"/>
              </a:xfrm>
              <a:custGeom>
                <a:rect b="b" l="l" r="r" t="t"/>
                <a:pathLst>
                  <a:path extrusionOk="0" h="558" w="608">
                    <a:moveTo>
                      <a:pt x="81" y="1"/>
                    </a:moveTo>
                    <a:cubicBezTo>
                      <a:pt x="44" y="1"/>
                      <a:pt x="0" y="38"/>
                      <a:pt x="9" y="81"/>
                    </a:cubicBezTo>
                    <a:cubicBezTo>
                      <a:pt x="47" y="195"/>
                      <a:pt x="111" y="310"/>
                      <a:pt x="200" y="412"/>
                    </a:cubicBezTo>
                    <a:cubicBezTo>
                      <a:pt x="271" y="473"/>
                      <a:pt x="382" y="558"/>
                      <a:pt x="482" y="558"/>
                    </a:cubicBezTo>
                    <a:cubicBezTo>
                      <a:pt x="508" y="558"/>
                      <a:pt x="533" y="552"/>
                      <a:pt x="556" y="539"/>
                    </a:cubicBezTo>
                    <a:cubicBezTo>
                      <a:pt x="607" y="501"/>
                      <a:pt x="607" y="475"/>
                      <a:pt x="582" y="437"/>
                    </a:cubicBezTo>
                    <a:cubicBezTo>
                      <a:pt x="569" y="399"/>
                      <a:pt x="518" y="374"/>
                      <a:pt x="480" y="361"/>
                    </a:cubicBezTo>
                    <a:cubicBezTo>
                      <a:pt x="429" y="348"/>
                      <a:pt x="378" y="310"/>
                      <a:pt x="327" y="284"/>
                    </a:cubicBezTo>
                    <a:cubicBezTo>
                      <a:pt x="238" y="221"/>
                      <a:pt x="174" y="119"/>
                      <a:pt x="123" y="30"/>
                    </a:cubicBezTo>
                    <a:cubicBezTo>
                      <a:pt x="115" y="9"/>
                      <a:pt x="99"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1" name="Google Shape;331;p1"/>
          <p:cNvSpPr txBox="1"/>
          <p:nvPr>
            <p:ph type="ctrTitle"/>
          </p:nvPr>
        </p:nvSpPr>
        <p:spPr>
          <a:xfrm rot="-13826">
            <a:off x="1278730" y="1159460"/>
            <a:ext cx="3207626" cy="205291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n" sz="4600"/>
              <a:t>Magic Recipe</a:t>
            </a:r>
            <a:endParaRPr b="1" sz="4600"/>
          </a:p>
        </p:txBody>
      </p:sp>
      <p:sp>
        <p:nvSpPr>
          <p:cNvPr id="332" name="Google Shape;332;p1"/>
          <p:cNvSpPr txBox="1"/>
          <p:nvPr>
            <p:ph idx="1" type="subTitle"/>
          </p:nvPr>
        </p:nvSpPr>
        <p:spPr>
          <a:xfrm rot="-14040">
            <a:off x="1193086" y="3345603"/>
            <a:ext cx="3378928" cy="79260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Yitian Yan, Siyi He, Minhao Li</a:t>
            </a:r>
            <a:endParaRPr/>
          </a:p>
        </p:txBody>
      </p:sp>
      <p:pic>
        <p:nvPicPr>
          <p:cNvPr id="333" name="Google Shape;333;p1"/>
          <p:cNvPicPr preferRelativeResize="0"/>
          <p:nvPr/>
        </p:nvPicPr>
        <p:blipFill rotWithShape="1">
          <a:blip r:embed="rId3">
            <a:alphaModFix/>
          </a:blip>
          <a:srcRect b="23999" l="0" r="10224" t="11186"/>
          <a:stretch/>
        </p:blipFill>
        <p:spPr>
          <a:xfrm>
            <a:off x="5264650" y="1196450"/>
            <a:ext cx="2720750" cy="2948649"/>
          </a:xfrm>
          <a:prstGeom prst="rect">
            <a:avLst/>
          </a:prstGeom>
          <a:noFill/>
          <a:ln>
            <a:noFill/>
          </a:ln>
        </p:spPr>
      </p:pic>
      <p:grpSp>
        <p:nvGrpSpPr>
          <p:cNvPr id="334" name="Google Shape;334;p1"/>
          <p:cNvGrpSpPr/>
          <p:nvPr/>
        </p:nvGrpSpPr>
        <p:grpSpPr>
          <a:xfrm rot="-536767">
            <a:off x="4828517" y="1110648"/>
            <a:ext cx="1448055" cy="487752"/>
            <a:chOff x="6535467" y="1116158"/>
            <a:chExt cx="1448106" cy="487769"/>
          </a:xfrm>
        </p:grpSpPr>
        <p:sp>
          <p:nvSpPr>
            <p:cNvPr id="335" name="Google Shape;335;p1"/>
            <p:cNvSpPr/>
            <p:nvPr/>
          </p:nvSpPr>
          <p:spPr>
            <a:xfrm rot="253262">
              <a:off x="6560589" y="1174663"/>
              <a:ext cx="1402186" cy="36311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rot="253262">
              <a:off x="6547669" y="1168032"/>
              <a:ext cx="1423702" cy="384020"/>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1"/>
          <p:cNvGrpSpPr/>
          <p:nvPr/>
        </p:nvGrpSpPr>
        <p:grpSpPr>
          <a:xfrm rot="-1027706">
            <a:off x="7001065" y="3902696"/>
            <a:ext cx="1448035" cy="487745"/>
            <a:chOff x="6535467" y="1116158"/>
            <a:chExt cx="1448106" cy="487769"/>
          </a:xfrm>
        </p:grpSpPr>
        <p:sp>
          <p:nvSpPr>
            <p:cNvPr id="338" name="Google Shape;338;p1"/>
            <p:cNvSpPr/>
            <p:nvPr/>
          </p:nvSpPr>
          <p:spPr>
            <a:xfrm rot="253262">
              <a:off x="6560589" y="1174663"/>
              <a:ext cx="1402186" cy="36311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rot="253262">
              <a:off x="6547669" y="1168032"/>
              <a:ext cx="1423702" cy="384020"/>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2600"/>
                                        <p:tgtEl>
                                          <p:spTgt spid="3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2400"/>
                                        <p:tgtEl>
                                          <p:spTgt spid="337"/>
                                        </p:tgtEl>
                                        <p:attrNameLst>
                                          <p:attrName>ppt_y</p:attrName>
                                        </p:attrNameLst>
                                      </p:cBhvr>
                                      <p:tavLst>
                                        <p:tav fmla="" tm="0">
                                          <p:val>
                                            <p:strVal val="#ppt_y+1"/>
                                          </p:val>
                                        </p:tav>
                                        <p:tav fmla="" tm="100000">
                                          <p:val>
                                            <p:strVal val="#ppt_y"/>
                                          </p:val>
                                        </p:tav>
                                      </p:tavLst>
                                    </p:anim>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ceabbaae3d_1_116"/>
          <p:cNvSpPr txBox="1"/>
          <p:nvPr>
            <p:ph idx="1" type="body"/>
          </p:nvPr>
        </p:nvSpPr>
        <p:spPr>
          <a:xfrm>
            <a:off x="244350" y="1258575"/>
            <a:ext cx="8572500" cy="3462300"/>
          </a:xfrm>
          <a:prstGeom prst="rect">
            <a:avLst/>
          </a:prstGeom>
        </p:spPr>
        <p:txBody>
          <a:bodyPr anchorCtr="0" anchor="t" bIns="0" lIns="0" spcFirstLastPara="1" rIns="0" wrap="square" tIns="182875">
            <a:noAutofit/>
          </a:bodyPr>
          <a:lstStyle/>
          <a:p>
            <a:pPr indent="0" lvl="0" marL="0" rtl="0" algn="l">
              <a:lnSpc>
                <a:spcPct val="150000"/>
              </a:lnSpc>
              <a:spcBef>
                <a:spcPts val="0"/>
              </a:spcBef>
              <a:spcAft>
                <a:spcPts val="0"/>
              </a:spcAft>
              <a:buNone/>
            </a:pPr>
            <a:r>
              <a:rPr lang="en"/>
              <a:t>2. Data formatting</a:t>
            </a:r>
            <a:endParaRPr/>
          </a:p>
          <a:p>
            <a:pPr indent="-317500" lvl="0" marL="457200" rtl="0" algn="l">
              <a:lnSpc>
                <a:spcPct val="150000"/>
              </a:lnSpc>
              <a:spcBef>
                <a:spcPts val="0"/>
              </a:spcBef>
              <a:spcAft>
                <a:spcPts val="0"/>
              </a:spcAft>
              <a:buSzPts val="1400"/>
              <a:buChar char="●"/>
            </a:pPr>
            <a:r>
              <a:rPr lang="en"/>
              <a:t> </a:t>
            </a:r>
            <a:r>
              <a:rPr lang="en"/>
              <a:t>During the inference mode, the process of calling the model will be in this format: </a:t>
            </a:r>
            <a:endParaRPr/>
          </a:p>
          <a:p>
            <a:pPr indent="457200" lvl="0" marL="0" rtl="0" algn="l">
              <a:lnSpc>
                <a:spcPct val="150000"/>
              </a:lnSpc>
              <a:spcBef>
                <a:spcPts val="0"/>
              </a:spcBef>
              <a:spcAft>
                <a:spcPts val="0"/>
              </a:spcAft>
              <a:buNone/>
            </a:pPr>
            <a:r>
              <a:rPr lang="en"/>
              <a:t>“Please answer this question: &lt;USER_QUESTION&gt;”</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Reformat the inputs: </a:t>
            </a:r>
            <a:endParaRPr/>
          </a:p>
          <a:p>
            <a:pPr indent="457200" lvl="0" marL="0" rtl="0" algn="l">
              <a:lnSpc>
                <a:spcPct val="150000"/>
              </a:lnSpc>
              <a:spcBef>
                <a:spcPts val="0"/>
              </a:spcBef>
              <a:spcAft>
                <a:spcPts val="0"/>
              </a:spcAft>
              <a:buNone/>
            </a:pPr>
            <a:r>
              <a:rPr lang="en"/>
              <a:t>Input: </a:t>
            </a:r>
            <a:r>
              <a:rPr lang="en"/>
              <a:t>Please answer this question: </a:t>
            </a:r>
            <a:r>
              <a:rPr lang="en"/>
              <a:t>I have &lt;NER&gt;. Give me some cooking ideas. </a:t>
            </a:r>
            <a:endParaRPr/>
          </a:p>
          <a:p>
            <a:pPr indent="457200" lvl="0" marL="0" rtl="0" algn="l">
              <a:lnSpc>
                <a:spcPct val="150000"/>
              </a:lnSpc>
              <a:spcBef>
                <a:spcPts val="0"/>
              </a:spcBef>
              <a:spcAft>
                <a:spcPts val="0"/>
              </a:spcAft>
              <a:buNone/>
            </a:pPr>
            <a:r>
              <a:rPr lang="en"/>
              <a:t>Label (ground truth): You can make &lt;title&gt; with &lt;ingredients&gt;. Here is the instructions: &lt;directions&gt;.</a:t>
            </a:r>
            <a:endParaRPr/>
          </a:p>
          <a:p>
            <a:pPr indent="0" lvl="0" marL="0" rtl="0" algn="l">
              <a:lnSpc>
                <a:spcPct val="150000"/>
              </a:lnSpc>
              <a:spcBef>
                <a:spcPts val="0"/>
              </a:spcBef>
              <a:spcAft>
                <a:spcPts val="0"/>
              </a:spcAft>
              <a:buNone/>
            </a:pPr>
            <a:r>
              <a:t/>
            </a:r>
            <a:endParaRPr/>
          </a:p>
        </p:txBody>
      </p:sp>
      <p:sp>
        <p:nvSpPr>
          <p:cNvPr id="668" name="Google Shape;668;g2ceabbaae3d_1_116"/>
          <p:cNvSpPr txBox="1"/>
          <p:nvPr>
            <p:ph type="title"/>
          </p:nvPr>
        </p:nvSpPr>
        <p:spPr>
          <a:xfrm>
            <a:off x="800775" y="551200"/>
            <a:ext cx="82137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 preparing data for fine-tuning (Cont.)</a:t>
            </a:r>
            <a:endParaRPr/>
          </a:p>
        </p:txBody>
      </p:sp>
      <p:pic>
        <p:nvPicPr>
          <p:cNvPr id="669" name="Google Shape;669;g2ceabbaae3d_1_116"/>
          <p:cNvPicPr preferRelativeResize="0"/>
          <p:nvPr/>
        </p:nvPicPr>
        <p:blipFill>
          <a:blip r:embed="rId3">
            <a:alphaModFix/>
          </a:blip>
          <a:stretch>
            <a:fillRect/>
          </a:stretch>
        </p:blipFill>
        <p:spPr>
          <a:xfrm>
            <a:off x="244338" y="4127500"/>
            <a:ext cx="8655324" cy="3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2ceabbaae3d_1_122"/>
          <p:cNvSpPr txBox="1"/>
          <p:nvPr>
            <p:ph idx="1" type="body"/>
          </p:nvPr>
        </p:nvSpPr>
        <p:spPr>
          <a:xfrm>
            <a:off x="1006400" y="1426075"/>
            <a:ext cx="7781700" cy="732300"/>
          </a:xfrm>
          <a:prstGeom prst="rect">
            <a:avLst/>
          </a:prstGeom>
        </p:spPr>
        <p:txBody>
          <a:bodyPr anchorCtr="0" anchor="t" bIns="0" lIns="0" spcFirstLastPara="1" rIns="0" wrap="square" tIns="182875">
            <a:noAutofit/>
          </a:bodyPr>
          <a:lstStyle/>
          <a:p>
            <a:pPr indent="0" lvl="0" marL="0" rtl="0" algn="l">
              <a:spcBef>
                <a:spcPts val="0"/>
              </a:spcBef>
              <a:spcAft>
                <a:spcPts val="0"/>
              </a:spcAft>
              <a:buNone/>
            </a:pPr>
            <a:r>
              <a:rPr lang="en"/>
              <a:t>Before:</a:t>
            </a:r>
            <a:endParaRPr/>
          </a:p>
        </p:txBody>
      </p:sp>
      <p:sp>
        <p:nvSpPr>
          <p:cNvPr id="675" name="Google Shape;675;g2ceabbaae3d_1_122"/>
          <p:cNvSpPr txBox="1"/>
          <p:nvPr>
            <p:ph type="title"/>
          </p:nvPr>
        </p:nvSpPr>
        <p:spPr>
          <a:xfrm>
            <a:off x="930200" y="60585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676" name="Google Shape;676;g2ceabbaae3d_1_122"/>
          <p:cNvPicPr preferRelativeResize="0"/>
          <p:nvPr/>
        </p:nvPicPr>
        <p:blipFill>
          <a:blip r:embed="rId3">
            <a:alphaModFix/>
          </a:blip>
          <a:stretch>
            <a:fillRect/>
          </a:stretch>
        </p:blipFill>
        <p:spPr>
          <a:xfrm>
            <a:off x="707400" y="1889350"/>
            <a:ext cx="7729198" cy="732250"/>
          </a:xfrm>
          <a:prstGeom prst="rect">
            <a:avLst/>
          </a:prstGeom>
          <a:noFill/>
          <a:ln>
            <a:noFill/>
          </a:ln>
        </p:spPr>
      </p:pic>
      <p:sp>
        <p:nvSpPr>
          <p:cNvPr id="677" name="Google Shape;677;g2ceabbaae3d_1_122"/>
          <p:cNvSpPr txBox="1"/>
          <p:nvPr/>
        </p:nvSpPr>
        <p:spPr>
          <a:xfrm>
            <a:off x="930200" y="3105550"/>
            <a:ext cx="62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After:</a:t>
            </a:r>
            <a:endParaRPr>
              <a:solidFill>
                <a:schemeClr val="dk1"/>
              </a:solidFill>
              <a:latin typeface="Nunito"/>
              <a:ea typeface="Nunito"/>
              <a:cs typeface="Nunito"/>
              <a:sym typeface="Nunito"/>
            </a:endParaRPr>
          </a:p>
        </p:txBody>
      </p:sp>
      <p:pic>
        <p:nvPicPr>
          <p:cNvPr id="678" name="Google Shape;678;g2ceabbaae3d_1_122"/>
          <p:cNvPicPr preferRelativeResize="0"/>
          <p:nvPr/>
        </p:nvPicPr>
        <p:blipFill>
          <a:blip r:embed="rId4">
            <a:alphaModFix/>
          </a:blip>
          <a:stretch>
            <a:fillRect/>
          </a:stretch>
        </p:blipFill>
        <p:spPr>
          <a:xfrm>
            <a:off x="597725" y="3505750"/>
            <a:ext cx="7729198" cy="66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ceabbaae3d_1_130"/>
          <p:cNvSpPr txBox="1"/>
          <p:nvPr>
            <p:ph idx="1" type="body"/>
          </p:nvPr>
        </p:nvSpPr>
        <p:spPr>
          <a:xfrm>
            <a:off x="1006400" y="1366400"/>
            <a:ext cx="5900100" cy="3462300"/>
          </a:xfrm>
          <a:prstGeom prst="rect">
            <a:avLst/>
          </a:prstGeom>
        </p:spPr>
        <p:txBody>
          <a:bodyPr anchorCtr="0" anchor="t" bIns="0" lIns="0" spcFirstLastPara="1" rIns="0" wrap="square" tIns="182875">
            <a:noAutofit/>
          </a:bodyPr>
          <a:lstStyle/>
          <a:p>
            <a:pPr indent="0" lvl="0" marL="0" rtl="0" algn="l">
              <a:lnSpc>
                <a:spcPct val="150000"/>
              </a:lnSpc>
              <a:spcBef>
                <a:spcPts val="0"/>
              </a:spcBef>
              <a:spcAft>
                <a:spcPts val="0"/>
              </a:spcAft>
              <a:buNone/>
            </a:pPr>
            <a:r>
              <a:rPr lang="en"/>
              <a:t>3. Data tokenization</a:t>
            </a:r>
            <a:endParaRPr/>
          </a:p>
          <a:p>
            <a:pPr indent="-317500" lvl="0" marL="457200" rtl="0" algn="l">
              <a:lnSpc>
                <a:spcPct val="150000"/>
              </a:lnSpc>
              <a:spcBef>
                <a:spcPts val="0"/>
              </a:spcBef>
              <a:spcAft>
                <a:spcPts val="0"/>
              </a:spcAft>
              <a:buSzPts val="1400"/>
              <a:buChar char="●"/>
            </a:pPr>
            <a:r>
              <a:rPr lang="en"/>
              <a:t>Library: Tokenizers </a:t>
            </a:r>
            <a:endParaRPr/>
          </a:p>
          <a:p>
            <a:pPr indent="-317500" lvl="0" marL="457200" rtl="0" algn="l">
              <a:lnSpc>
                <a:spcPct val="150000"/>
              </a:lnSpc>
              <a:spcBef>
                <a:spcPts val="0"/>
              </a:spcBef>
              <a:spcAft>
                <a:spcPts val="0"/>
              </a:spcAft>
              <a:buSzPts val="1400"/>
              <a:buChar char="●"/>
            </a:pPr>
            <a:r>
              <a:rPr lang="en"/>
              <a:t>Max_length=128(input)/ 512(output)</a:t>
            </a:r>
            <a:endParaRPr/>
          </a:p>
          <a:p>
            <a:pPr indent="-317500" lvl="0" marL="457200" rtl="0" algn="l">
              <a:lnSpc>
                <a:spcPct val="150000"/>
              </a:lnSpc>
              <a:spcBef>
                <a:spcPts val="0"/>
              </a:spcBef>
              <a:spcAft>
                <a:spcPts val="0"/>
              </a:spcAft>
              <a:buSzPts val="1400"/>
              <a:buChar char="●"/>
            </a:pPr>
            <a:r>
              <a:rPr lang="en"/>
              <a:t>Truncation=true</a:t>
            </a:r>
            <a:endParaRPr/>
          </a:p>
          <a:p>
            <a:pPr indent="0" lvl="0" marL="0" rtl="0" algn="l">
              <a:spcBef>
                <a:spcPts val="0"/>
              </a:spcBef>
              <a:spcAft>
                <a:spcPts val="0"/>
              </a:spcAft>
              <a:buNone/>
            </a:pPr>
            <a:r>
              <a:t/>
            </a:r>
            <a:endParaRPr/>
          </a:p>
        </p:txBody>
      </p:sp>
      <p:sp>
        <p:nvSpPr>
          <p:cNvPr id="684" name="Google Shape;684;g2ceabbaae3d_1_130"/>
          <p:cNvSpPr txBox="1"/>
          <p:nvPr>
            <p:ph type="title"/>
          </p:nvPr>
        </p:nvSpPr>
        <p:spPr>
          <a:xfrm>
            <a:off x="930200" y="627400"/>
            <a:ext cx="82893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 preparing data for fine-tuning (Cont.)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pSp>
        <p:nvGrpSpPr>
          <p:cNvPr id="689" name="Google Shape;689;p16"/>
          <p:cNvGrpSpPr/>
          <p:nvPr/>
        </p:nvGrpSpPr>
        <p:grpSpPr>
          <a:xfrm flipH="1" rot="5400397">
            <a:off x="-350948" y="-4505190"/>
            <a:ext cx="10052173" cy="8796008"/>
            <a:chOff x="577150" y="371675"/>
            <a:chExt cx="2899721" cy="1958150"/>
          </a:xfrm>
        </p:grpSpPr>
        <p:sp>
          <p:nvSpPr>
            <p:cNvPr id="690" name="Google Shape;690;p16"/>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6"/>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6"/>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6"/>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6"/>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6"/>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6"/>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6"/>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6"/>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6"/>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rgbClr val="4C1F0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6"/>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6"/>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6"/>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6"/>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6"/>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6"/>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6"/>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6"/>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6"/>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6"/>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6"/>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6"/>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p16"/>
          <p:cNvSpPr txBox="1"/>
          <p:nvPr>
            <p:ph idx="6"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Model training</a:t>
            </a:r>
            <a:endParaRPr b="1">
              <a:solidFill>
                <a:schemeClr val="dk1"/>
              </a:solidFill>
            </a:endParaRPr>
          </a:p>
        </p:txBody>
      </p:sp>
      <p:sp>
        <p:nvSpPr>
          <p:cNvPr id="714" name="Google Shape;714;p16"/>
          <p:cNvSpPr txBox="1"/>
          <p:nvPr>
            <p:ph type="title"/>
          </p:nvPr>
        </p:nvSpPr>
        <p:spPr>
          <a:xfrm>
            <a:off x="759940" y="2874025"/>
            <a:ext cx="2326200" cy="69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b="1" lang="en"/>
              <a:t>Gemma</a:t>
            </a:r>
            <a:endParaRPr b="1">
              <a:solidFill>
                <a:schemeClr val="dk1"/>
              </a:solidFill>
            </a:endParaRPr>
          </a:p>
        </p:txBody>
      </p:sp>
      <p:sp>
        <p:nvSpPr>
          <p:cNvPr id="715" name="Google Shape;715;p16"/>
          <p:cNvSpPr txBox="1"/>
          <p:nvPr>
            <p:ph idx="1" type="subTitle"/>
          </p:nvPr>
        </p:nvSpPr>
        <p:spPr>
          <a:xfrm>
            <a:off x="893080" y="3486937"/>
            <a:ext cx="2060100" cy="97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Light wight,</a:t>
            </a:r>
            <a:endParaRPr/>
          </a:p>
          <a:p>
            <a:pPr indent="0" lvl="0" marL="0" rtl="0" algn="ctr">
              <a:lnSpc>
                <a:spcPct val="100000"/>
              </a:lnSpc>
              <a:spcBef>
                <a:spcPts val="0"/>
              </a:spcBef>
              <a:spcAft>
                <a:spcPts val="0"/>
              </a:spcAft>
              <a:buSzPts val="1400"/>
              <a:buNone/>
            </a:pPr>
            <a:r>
              <a:rPr lang="en"/>
              <a:t>Text to Text</a:t>
            </a:r>
            <a:endParaRPr/>
          </a:p>
          <a:p>
            <a:pPr indent="0" lvl="0" marL="0" rtl="0" algn="ctr">
              <a:lnSpc>
                <a:spcPct val="100000"/>
              </a:lnSpc>
              <a:spcBef>
                <a:spcPts val="0"/>
              </a:spcBef>
              <a:spcAft>
                <a:spcPts val="0"/>
              </a:spcAft>
              <a:buSzPts val="1400"/>
              <a:buNone/>
            </a:pPr>
            <a:r>
              <a:rPr lang="en"/>
              <a:t> LLM by Google</a:t>
            </a:r>
            <a:endParaRPr>
              <a:solidFill>
                <a:schemeClr val="dk1"/>
              </a:solidFill>
            </a:endParaRPr>
          </a:p>
          <a:p>
            <a:pPr indent="0" lvl="0" marL="0" rtl="0" algn="ctr">
              <a:lnSpc>
                <a:spcPct val="100000"/>
              </a:lnSpc>
              <a:spcBef>
                <a:spcPts val="0"/>
              </a:spcBef>
              <a:spcAft>
                <a:spcPts val="0"/>
              </a:spcAft>
              <a:buSzPts val="1400"/>
              <a:buNone/>
            </a:pPr>
            <a:r>
              <a:t/>
            </a:r>
            <a:endParaRPr>
              <a:solidFill>
                <a:schemeClr val="dk1"/>
              </a:solidFill>
            </a:endParaRPr>
          </a:p>
        </p:txBody>
      </p:sp>
      <p:sp>
        <p:nvSpPr>
          <p:cNvPr id="716" name="Google Shape;716;p16"/>
          <p:cNvSpPr txBox="1"/>
          <p:nvPr>
            <p:ph idx="2" type="title"/>
          </p:nvPr>
        </p:nvSpPr>
        <p:spPr>
          <a:xfrm>
            <a:off x="3408900" y="2873900"/>
            <a:ext cx="2326200" cy="69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b="1" lang="en"/>
              <a:t>Flan-T5</a:t>
            </a:r>
            <a:endParaRPr b="1">
              <a:solidFill>
                <a:schemeClr val="dk1"/>
              </a:solidFill>
            </a:endParaRPr>
          </a:p>
        </p:txBody>
      </p:sp>
      <p:sp>
        <p:nvSpPr>
          <p:cNvPr id="717" name="Google Shape;717;p16"/>
          <p:cNvSpPr txBox="1"/>
          <p:nvPr>
            <p:ph idx="3" type="subTitle"/>
          </p:nvPr>
        </p:nvSpPr>
        <p:spPr>
          <a:xfrm>
            <a:off x="3542039" y="3486937"/>
            <a:ext cx="2060100" cy="97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an open-source, sequence-to-sequence, large language model </a:t>
            </a:r>
            <a:endParaRPr>
              <a:solidFill>
                <a:schemeClr val="dk1"/>
              </a:solidFill>
            </a:endParaRPr>
          </a:p>
          <a:p>
            <a:pPr indent="0" lvl="0" marL="0" rtl="0" algn="ctr">
              <a:lnSpc>
                <a:spcPct val="100000"/>
              </a:lnSpc>
              <a:spcBef>
                <a:spcPts val="0"/>
              </a:spcBef>
              <a:spcAft>
                <a:spcPts val="0"/>
              </a:spcAft>
              <a:buSzPts val="1400"/>
              <a:buNone/>
            </a:pPr>
            <a:r>
              <a:t/>
            </a:r>
            <a:endParaRPr>
              <a:solidFill>
                <a:schemeClr val="dk1"/>
              </a:solidFill>
            </a:endParaRPr>
          </a:p>
        </p:txBody>
      </p:sp>
      <p:sp>
        <p:nvSpPr>
          <p:cNvPr id="718" name="Google Shape;718;p16"/>
          <p:cNvSpPr txBox="1"/>
          <p:nvPr>
            <p:ph idx="4" type="title"/>
          </p:nvPr>
        </p:nvSpPr>
        <p:spPr>
          <a:xfrm>
            <a:off x="6076910" y="2873900"/>
            <a:ext cx="2326200" cy="69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b="1" lang="en"/>
              <a:t>Bart</a:t>
            </a:r>
            <a:endParaRPr b="1">
              <a:solidFill>
                <a:schemeClr val="dk1"/>
              </a:solidFill>
            </a:endParaRPr>
          </a:p>
        </p:txBody>
      </p:sp>
      <p:sp>
        <p:nvSpPr>
          <p:cNvPr id="719" name="Google Shape;719;p16"/>
          <p:cNvSpPr txBox="1"/>
          <p:nvPr>
            <p:ph idx="5" type="subTitle"/>
          </p:nvPr>
        </p:nvSpPr>
        <p:spPr>
          <a:xfrm>
            <a:off x="6210049" y="3486937"/>
            <a:ext cx="2060100" cy="97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Denoising Sequence-to-Sequence Pre-training </a:t>
            </a:r>
            <a:endParaRPr>
              <a:solidFill>
                <a:schemeClr val="dk1"/>
              </a:solidFill>
            </a:endParaRPr>
          </a:p>
          <a:p>
            <a:pPr indent="0" lvl="0" marL="0" rtl="0" algn="ctr">
              <a:lnSpc>
                <a:spcPct val="100000"/>
              </a:lnSpc>
              <a:spcBef>
                <a:spcPts val="0"/>
              </a:spcBef>
              <a:spcAft>
                <a:spcPts val="0"/>
              </a:spcAft>
              <a:buSzPts val="1400"/>
              <a:buNone/>
            </a:pPr>
            <a:r>
              <a:t/>
            </a:r>
            <a:endParaRPr>
              <a:solidFill>
                <a:schemeClr val="dk1"/>
              </a:solidFill>
            </a:endParaRPr>
          </a:p>
        </p:txBody>
      </p:sp>
      <p:grpSp>
        <p:nvGrpSpPr>
          <p:cNvPr id="720" name="Google Shape;720;p16"/>
          <p:cNvGrpSpPr/>
          <p:nvPr/>
        </p:nvGrpSpPr>
        <p:grpSpPr>
          <a:xfrm>
            <a:off x="1546758" y="1843265"/>
            <a:ext cx="929754" cy="1158885"/>
            <a:chOff x="1546758" y="1843265"/>
            <a:chExt cx="929754" cy="1158885"/>
          </a:xfrm>
        </p:grpSpPr>
        <p:sp>
          <p:nvSpPr>
            <p:cNvPr id="721" name="Google Shape;721;p16"/>
            <p:cNvSpPr/>
            <p:nvPr/>
          </p:nvSpPr>
          <p:spPr>
            <a:xfrm>
              <a:off x="1546758" y="1843265"/>
              <a:ext cx="929754" cy="1158885"/>
            </a:xfrm>
            <a:custGeom>
              <a:rect b="b" l="l" r="r" t="t"/>
              <a:pathLst>
                <a:path extrusionOk="0" h="18395" w="14758">
                  <a:moveTo>
                    <a:pt x="13659" y="203"/>
                  </a:moveTo>
                  <a:cubicBezTo>
                    <a:pt x="13932" y="203"/>
                    <a:pt x="14349" y="356"/>
                    <a:pt x="14287" y="498"/>
                  </a:cubicBezTo>
                  <a:cubicBezTo>
                    <a:pt x="14260" y="567"/>
                    <a:pt x="14178" y="589"/>
                    <a:pt x="14083" y="589"/>
                  </a:cubicBezTo>
                  <a:cubicBezTo>
                    <a:pt x="13951" y="589"/>
                    <a:pt x="13793" y="545"/>
                    <a:pt x="13727" y="523"/>
                  </a:cubicBezTo>
                  <a:cubicBezTo>
                    <a:pt x="13599" y="498"/>
                    <a:pt x="13485" y="447"/>
                    <a:pt x="13408" y="358"/>
                  </a:cubicBezTo>
                  <a:cubicBezTo>
                    <a:pt x="13434" y="345"/>
                    <a:pt x="13434" y="345"/>
                    <a:pt x="13434" y="307"/>
                  </a:cubicBezTo>
                  <a:cubicBezTo>
                    <a:pt x="13445" y="233"/>
                    <a:pt x="13538" y="203"/>
                    <a:pt x="13659" y="203"/>
                  </a:cubicBezTo>
                  <a:close/>
                  <a:moveTo>
                    <a:pt x="12457" y="201"/>
                  </a:moveTo>
                  <a:cubicBezTo>
                    <a:pt x="12608" y="201"/>
                    <a:pt x="12774" y="274"/>
                    <a:pt x="12784" y="434"/>
                  </a:cubicBezTo>
                  <a:cubicBezTo>
                    <a:pt x="12795" y="579"/>
                    <a:pt x="12653" y="648"/>
                    <a:pt x="12517" y="648"/>
                  </a:cubicBezTo>
                  <a:cubicBezTo>
                    <a:pt x="12487" y="648"/>
                    <a:pt x="12456" y="645"/>
                    <a:pt x="12428" y="638"/>
                  </a:cubicBezTo>
                  <a:cubicBezTo>
                    <a:pt x="12275" y="612"/>
                    <a:pt x="12148" y="485"/>
                    <a:pt x="12033" y="383"/>
                  </a:cubicBezTo>
                  <a:cubicBezTo>
                    <a:pt x="12071" y="358"/>
                    <a:pt x="12097" y="345"/>
                    <a:pt x="12122" y="319"/>
                  </a:cubicBezTo>
                  <a:cubicBezTo>
                    <a:pt x="12186" y="281"/>
                    <a:pt x="12262" y="230"/>
                    <a:pt x="12339" y="217"/>
                  </a:cubicBezTo>
                  <a:cubicBezTo>
                    <a:pt x="12375" y="206"/>
                    <a:pt x="12415" y="201"/>
                    <a:pt x="12457" y="201"/>
                  </a:cubicBezTo>
                  <a:close/>
                  <a:moveTo>
                    <a:pt x="14331" y="1302"/>
                  </a:moveTo>
                  <a:cubicBezTo>
                    <a:pt x="14370" y="1302"/>
                    <a:pt x="14407" y="1311"/>
                    <a:pt x="14440" y="1338"/>
                  </a:cubicBezTo>
                  <a:cubicBezTo>
                    <a:pt x="14554" y="1389"/>
                    <a:pt x="14567" y="1504"/>
                    <a:pt x="14516" y="1593"/>
                  </a:cubicBezTo>
                  <a:lnTo>
                    <a:pt x="14491" y="1593"/>
                  </a:lnTo>
                  <a:cubicBezTo>
                    <a:pt x="14452" y="1631"/>
                    <a:pt x="14440" y="1656"/>
                    <a:pt x="14414" y="1695"/>
                  </a:cubicBezTo>
                  <a:cubicBezTo>
                    <a:pt x="14390" y="1701"/>
                    <a:pt x="14366" y="1704"/>
                    <a:pt x="14343" y="1704"/>
                  </a:cubicBezTo>
                  <a:cubicBezTo>
                    <a:pt x="14266" y="1704"/>
                    <a:pt x="14195" y="1670"/>
                    <a:pt x="14147" y="1593"/>
                  </a:cubicBezTo>
                  <a:cubicBezTo>
                    <a:pt x="14096" y="1504"/>
                    <a:pt x="14121" y="1427"/>
                    <a:pt x="14147" y="1325"/>
                  </a:cubicBezTo>
                  <a:lnTo>
                    <a:pt x="14172" y="1325"/>
                  </a:lnTo>
                  <a:cubicBezTo>
                    <a:pt x="14223" y="1318"/>
                    <a:pt x="14279" y="1302"/>
                    <a:pt x="14331" y="1302"/>
                  </a:cubicBezTo>
                  <a:close/>
                  <a:moveTo>
                    <a:pt x="13319" y="536"/>
                  </a:moveTo>
                  <a:cubicBezTo>
                    <a:pt x="13472" y="676"/>
                    <a:pt x="13676" y="740"/>
                    <a:pt x="13867" y="752"/>
                  </a:cubicBezTo>
                  <a:cubicBezTo>
                    <a:pt x="13936" y="760"/>
                    <a:pt x="14015" y="772"/>
                    <a:pt x="14092" y="772"/>
                  </a:cubicBezTo>
                  <a:cubicBezTo>
                    <a:pt x="14142" y="772"/>
                    <a:pt x="14191" y="767"/>
                    <a:pt x="14236" y="752"/>
                  </a:cubicBezTo>
                  <a:lnTo>
                    <a:pt x="14236" y="752"/>
                  </a:lnTo>
                  <a:cubicBezTo>
                    <a:pt x="14147" y="1083"/>
                    <a:pt x="13981" y="1389"/>
                    <a:pt x="13765" y="1656"/>
                  </a:cubicBezTo>
                  <a:cubicBezTo>
                    <a:pt x="13510" y="2000"/>
                    <a:pt x="13192" y="2255"/>
                    <a:pt x="12899" y="2548"/>
                  </a:cubicBezTo>
                  <a:cubicBezTo>
                    <a:pt x="12858" y="2599"/>
                    <a:pt x="12892" y="2676"/>
                    <a:pt x="12940" y="2676"/>
                  </a:cubicBezTo>
                  <a:cubicBezTo>
                    <a:pt x="12951" y="2676"/>
                    <a:pt x="12963" y="2672"/>
                    <a:pt x="12975" y="2662"/>
                  </a:cubicBezTo>
                  <a:cubicBezTo>
                    <a:pt x="13345" y="2420"/>
                    <a:pt x="13637" y="2064"/>
                    <a:pt x="13892" y="1720"/>
                  </a:cubicBezTo>
                  <a:lnTo>
                    <a:pt x="13994" y="1580"/>
                  </a:lnTo>
                  <a:cubicBezTo>
                    <a:pt x="13994" y="1618"/>
                    <a:pt x="14007" y="1656"/>
                    <a:pt x="14045" y="1695"/>
                  </a:cubicBezTo>
                  <a:cubicBezTo>
                    <a:pt x="14109" y="1784"/>
                    <a:pt x="14198" y="1847"/>
                    <a:pt x="14312" y="1873"/>
                  </a:cubicBezTo>
                  <a:cubicBezTo>
                    <a:pt x="14300" y="1873"/>
                    <a:pt x="14287" y="1898"/>
                    <a:pt x="14261" y="1936"/>
                  </a:cubicBezTo>
                  <a:cubicBezTo>
                    <a:pt x="14185" y="2077"/>
                    <a:pt x="14109" y="2204"/>
                    <a:pt x="14007" y="2344"/>
                  </a:cubicBezTo>
                  <a:cubicBezTo>
                    <a:pt x="13828" y="2611"/>
                    <a:pt x="13625" y="2866"/>
                    <a:pt x="13408" y="3108"/>
                  </a:cubicBezTo>
                  <a:cubicBezTo>
                    <a:pt x="13179" y="3337"/>
                    <a:pt x="12963" y="3554"/>
                    <a:pt x="12708" y="3745"/>
                  </a:cubicBezTo>
                  <a:cubicBezTo>
                    <a:pt x="12581" y="3846"/>
                    <a:pt x="12441" y="3936"/>
                    <a:pt x="12288" y="3999"/>
                  </a:cubicBezTo>
                  <a:cubicBezTo>
                    <a:pt x="12199" y="4050"/>
                    <a:pt x="12122" y="4063"/>
                    <a:pt x="12020" y="4101"/>
                  </a:cubicBezTo>
                  <a:cubicBezTo>
                    <a:pt x="12011" y="4065"/>
                    <a:pt x="11982" y="4035"/>
                    <a:pt x="11948" y="4035"/>
                  </a:cubicBezTo>
                  <a:cubicBezTo>
                    <a:pt x="11935" y="4035"/>
                    <a:pt x="11920" y="4039"/>
                    <a:pt x="11906" y="4050"/>
                  </a:cubicBezTo>
                  <a:cubicBezTo>
                    <a:pt x="11880" y="4063"/>
                    <a:pt x="11868" y="4076"/>
                    <a:pt x="11829" y="4114"/>
                  </a:cubicBezTo>
                  <a:lnTo>
                    <a:pt x="11817" y="4127"/>
                  </a:lnTo>
                  <a:cubicBezTo>
                    <a:pt x="11727" y="4190"/>
                    <a:pt x="11664" y="4267"/>
                    <a:pt x="11575" y="4305"/>
                  </a:cubicBezTo>
                  <a:cubicBezTo>
                    <a:pt x="11509" y="4329"/>
                    <a:pt x="11440" y="4342"/>
                    <a:pt x="11372" y="4342"/>
                  </a:cubicBezTo>
                  <a:cubicBezTo>
                    <a:pt x="11296" y="4342"/>
                    <a:pt x="11222" y="4326"/>
                    <a:pt x="11154" y="4292"/>
                  </a:cubicBezTo>
                  <a:cubicBezTo>
                    <a:pt x="10874" y="4127"/>
                    <a:pt x="10811" y="3694"/>
                    <a:pt x="11129" y="3541"/>
                  </a:cubicBezTo>
                  <a:cubicBezTo>
                    <a:pt x="11154" y="3528"/>
                    <a:pt x="11154" y="3490"/>
                    <a:pt x="11154" y="3477"/>
                  </a:cubicBezTo>
                  <a:cubicBezTo>
                    <a:pt x="11536" y="3210"/>
                    <a:pt x="11702" y="2700"/>
                    <a:pt x="11791" y="2268"/>
                  </a:cubicBezTo>
                  <a:cubicBezTo>
                    <a:pt x="11918" y="1720"/>
                    <a:pt x="11969" y="1172"/>
                    <a:pt x="12033" y="625"/>
                  </a:cubicBezTo>
                  <a:cubicBezTo>
                    <a:pt x="12173" y="746"/>
                    <a:pt x="12341" y="847"/>
                    <a:pt x="12520" y="847"/>
                  </a:cubicBezTo>
                  <a:cubicBezTo>
                    <a:pt x="12586" y="847"/>
                    <a:pt x="12653" y="834"/>
                    <a:pt x="12721" y="803"/>
                  </a:cubicBezTo>
                  <a:lnTo>
                    <a:pt x="12721" y="803"/>
                  </a:lnTo>
                  <a:cubicBezTo>
                    <a:pt x="12670" y="1083"/>
                    <a:pt x="12606" y="1363"/>
                    <a:pt x="12466" y="1631"/>
                  </a:cubicBezTo>
                  <a:cubicBezTo>
                    <a:pt x="12300" y="1949"/>
                    <a:pt x="12148" y="2280"/>
                    <a:pt x="11982" y="2599"/>
                  </a:cubicBezTo>
                  <a:cubicBezTo>
                    <a:pt x="11961" y="2663"/>
                    <a:pt x="12003" y="2719"/>
                    <a:pt x="12063" y="2719"/>
                  </a:cubicBezTo>
                  <a:cubicBezTo>
                    <a:pt x="12074" y="2719"/>
                    <a:pt x="12085" y="2717"/>
                    <a:pt x="12097" y="2713"/>
                  </a:cubicBezTo>
                  <a:cubicBezTo>
                    <a:pt x="12491" y="2509"/>
                    <a:pt x="12682" y="2127"/>
                    <a:pt x="12873" y="1745"/>
                  </a:cubicBezTo>
                  <a:cubicBezTo>
                    <a:pt x="13052" y="1338"/>
                    <a:pt x="13230" y="943"/>
                    <a:pt x="13319" y="536"/>
                  </a:cubicBezTo>
                  <a:close/>
                  <a:moveTo>
                    <a:pt x="10149" y="3515"/>
                  </a:moveTo>
                  <a:cubicBezTo>
                    <a:pt x="10378" y="3515"/>
                    <a:pt x="10607" y="3541"/>
                    <a:pt x="10849" y="3554"/>
                  </a:cubicBezTo>
                  <a:cubicBezTo>
                    <a:pt x="10671" y="3770"/>
                    <a:pt x="10760" y="4178"/>
                    <a:pt x="10989" y="4369"/>
                  </a:cubicBezTo>
                  <a:cubicBezTo>
                    <a:pt x="11112" y="4471"/>
                    <a:pt x="11269" y="4516"/>
                    <a:pt x="11432" y="4516"/>
                  </a:cubicBezTo>
                  <a:cubicBezTo>
                    <a:pt x="11471" y="4516"/>
                    <a:pt x="11510" y="4513"/>
                    <a:pt x="11549" y="4509"/>
                  </a:cubicBezTo>
                  <a:cubicBezTo>
                    <a:pt x="11664" y="4470"/>
                    <a:pt x="11817" y="4407"/>
                    <a:pt x="11918" y="4318"/>
                  </a:cubicBezTo>
                  <a:cubicBezTo>
                    <a:pt x="11957" y="4318"/>
                    <a:pt x="11982" y="4318"/>
                    <a:pt x="12020" y="4305"/>
                  </a:cubicBezTo>
                  <a:lnTo>
                    <a:pt x="12059" y="4305"/>
                  </a:lnTo>
                  <a:cubicBezTo>
                    <a:pt x="12708" y="5565"/>
                    <a:pt x="12059" y="6941"/>
                    <a:pt x="11486" y="8125"/>
                  </a:cubicBezTo>
                  <a:cubicBezTo>
                    <a:pt x="11231" y="8647"/>
                    <a:pt x="10951" y="9169"/>
                    <a:pt x="10556" y="9602"/>
                  </a:cubicBezTo>
                  <a:cubicBezTo>
                    <a:pt x="10365" y="9806"/>
                    <a:pt x="10149" y="9984"/>
                    <a:pt x="9894" y="10111"/>
                  </a:cubicBezTo>
                  <a:cubicBezTo>
                    <a:pt x="9601" y="10251"/>
                    <a:pt x="9283" y="10302"/>
                    <a:pt x="9015" y="10468"/>
                  </a:cubicBezTo>
                  <a:cubicBezTo>
                    <a:pt x="8098" y="10990"/>
                    <a:pt x="7882" y="12136"/>
                    <a:pt x="7118" y="12798"/>
                  </a:cubicBezTo>
                  <a:cubicBezTo>
                    <a:pt x="6965" y="12938"/>
                    <a:pt x="6787" y="13053"/>
                    <a:pt x="6609" y="13167"/>
                  </a:cubicBezTo>
                  <a:cubicBezTo>
                    <a:pt x="6392" y="13129"/>
                    <a:pt x="6176" y="13116"/>
                    <a:pt x="5985" y="13002"/>
                  </a:cubicBezTo>
                  <a:cubicBezTo>
                    <a:pt x="5768" y="12887"/>
                    <a:pt x="5628" y="12709"/>
                    <a:pt x="5463" y="12518"/>
                  </a:cubicBezTo>
                  <a:cubicBezTo>
                    <a:pt x="5455" y="12507"/>
                    <a:pt x="5444" y="12502"/>
                    <a:pt x="5433" y="12502"/>
                  </a:cubicBezTo>
                  <a:cubicBezTo>
                    <a:pt x="5406" y="12502"/>
                    <a:pt x="5377" y="12529"/>
                    <a:pt x="5386" y="12556"/>
                  </a:cubicBezTo>
                  <a:cubicBezTo>
                    <a:pt x="5526" y="12938"/>
                    <a:pt x="6023" y="13244"/>
                    <a:pt x="6456" y="13256"/>
                  </a:cubicBezTo>
                  <a:lnTo>
                    <a:pt x="6023" y="13498"/>
                  </a:lnTo>
                  <a:cubicBezTo>
                    <a:pt x="5832" y="13447"/>
                    <a:pt x="5666" y="13346"/>
                    <a:pt x="5564" y="13155"/>
                  </a:cubicBezTo>
                  <a:cubicBezTo>
                    <a:pt x="5554" y="13139"/>
                    <a:pt x="5538" y="13132"/>
                    <a:pt x="5524" y="13132"/>
                  </a:cubicBezTo>
                  <a:cubicBezTo>
                    <a:pt x="5503" y="13132"/>
                    <a:pt x="5485" y="13149"/>
                    <a:pt x="5501" y="13180"/>
                  </a:cubicBezTo>
                  <a:cubicBezTo>
                    <a:pt x="5539" y="13371"/>
                    <a:pt x="5717" y="13511"/>
                    <a:pt x="5908" y="13562"/>
                  </a:cubicBezTo>
                  <a:lnTo>
                    <a:pt x="5577" y="13753"/>
                  </a:lnTo>
                  <a:cubicBezTo>
                    <a:pt x="5412" y="13855"/>
                    <a:pt x="5284" y="13957"/>
                    <a:pt x="5157" y="14071"/>
                  </a:cubicBezTo>
                  <a:cubicBezTo>
                    <a:pt x="5030" y="14046"/>
                    <a:pt x="4928" y="13995"/>
                    <a:pt x="4826" y="13918"/>
                  </a:cubicBezTo>
                  <a:cubicBezTo>
                    <a:pt x="4822" y="13911"/>
                    <a:pt x="4818" y="13908"/>
                    <a:pt x="4815" y="13908"/>
                  </a:cubicBezTo>
                  <a:cubicBezTo>
                    <a:pt x="4808" y="13908"/>
                    <a:pt x="4804" y="13922"/>
                    <a:pt x="4813" y="13931"/>
                  </a:cubicBezTo>
                  <a:cubicBezTo>
                    <a:pt x="4890" y="14008"/>
                    <a:pt x="4991" y="14084"/>
                    <a:pt x="5093" y="14135"/>
                  </a:cubicBezTo>
                  <a:cubicBezTo>
                    <a:pt x="4839" y="14390"/>
                    <a:pt x="4635" y="14682"/>
                    <a:pt x="4444" y="15001"/>
                  </a:cubicBezTo>
                  <a:cubicBezTo>
                    <a:pt x="4278" y="15255"/>
                    <a:pt x="4138" y="15510"/>
                    <a:pt x="3947" y="15727"/>
                  </a:cubicBezTo>
                  <a:cubicBezTo>
                    <a:pt x="3833" y="15854"/>
                    <a:pt x="3705" y="15969"/>
                    <a:pt x="3565" y="16058"/>
                  </a:cubicBezTo>
                  <a:cubicBezTo>
                    <a:pt x="3565" y="16049"/>
                    <a:pt x="3559" y="16040"/>
                    <a:pt x="3551" y="16040"/>
                  </a:cubicBezTo>
                  <a:cubicBezTo>
                    <a:pt x="3547" y="16040"/>
                    <a:pt x="3544" y="16041"/>
                    <a:pt x="3540" y="16045"/>
                  </a:cubicBezTo>
                  <a:cubicBezTo>
                    <a:pt x="3500" y="16061"/>
                    <a:pt x="3461" y="16068"/>
                    <a:pt x="3423" y="16068"/>
                  </a:cubicBezTo>
                  <a:cubicBezTo>
                    <a:pt x="3341" y="16068"/>
                    <a:pt x="3262" y="16034"/>
                    <a:pt x="3183" y="15981"/>
                  </a:cubicBezTo>
                  <a:cubicBezTo>
                    <a:pt x="3179" y="15979"/>
                    <a:pt x="3174" y="15978"/>
                    <a:pt x="3169" y="15978"/>
                  </a:cubicBezTo>
                  <a:cubicBezTo>
                    <a:pt x="3146" y="15978"/>
                    <a:pt x="3122" y="16001"/>
                    <a:pt x="3132" y="16032"/>
                  </a:cubicBezTo>
                  <a:cubicBezTo>
                    <a:pt x="3177" y="16133"/>
                    <a:pt x="3271" y="16175"/>
                    <a:pt x="3380" y="16175"/>
                  </a:cubicBezTo>
                  <a:cubicBezTo>
                    <a:pt x="3395" y="16175"/>
                    <a:pt x="3410" y="16174"/>
                    <a:pt x="3425" y="16172"/>
                  </a:cubicBezTo>
                  <a:lnTo>
                    <a:pt x="3425" y="16172"/>
                  </a:lnTo>
                  <a:cubicBezTo>
                    <a:pt x="3349" y="16223"/>
                    <a:pt x="3247" y="16274"/>
                    <a:pt x="3171" y="16312"/>
                  </a:cubicBezTo>
                  <a:cubicBezTo>
                    <a:pt x="2903" y="16465"/>
                    <a:pt x="2623" y="16618"/>
                    <a:pt x="2407" y="16822"/>
                  </a:cubicBezTo>
                  <a:cubicBezTo>
                    <a:pt x="2165" y="17038"/>
                    <a:pt x="1974" y="17293"/>
                    <a:pt x="1770" y="17522"/>
                  </a:cubicBezTo>
                  <a:cubicBezTo>
                    <a:pt x="1566" y="17764"/>
                    <a:pt x="1324" y="17993"/>
                    <a:pt x="1031" y="18133"/>
                  </a:cubicBezTo>
                  <a:cubicBezTo>
                    <a:pt x="891" y="18210"/>
                    <a:pt x="739" y="18261"/>
                    <a:pt x="560" y="18261"/>
                  </a:cubicBezTo>
                  <a:cubicBezTo>
                    <a:pt x="446" y="18261"/>
                    <a:pt x="331" y="18248"/>
                    <a:pt x="331" y="18120"/>
                  </a:cubicBezTo>
                  <a:cubicBezTo>
                    <a:pt x="331" y="18019"/>
                    <a:pt x="420" y="17929"/>
                    <a:pt x="446" y="17840"/>
                  </a:cubicBezTo>
                  <a:cubicBezTo>
                    <a:pt x="764" y="17229"/>
                    <a:pt x="1057" y="16567"/>
                    <a:pt x="1452" y="15981"/>
                  </a:cubicBezTo>
                  <a:cubicBezTo>
                    <a:pt x="1643" y="15714"/>
                    <a:pt x="1846" y="15459"/>
                    <a:pt x="1974" y="15154"/>
                  </a:cubicBezTo>
                  <a:cubicBezTo>
                    <a:pt x="2101" y="14848"/>
                    <a:pt x="2152" y="14530"/>
                    <a:pt x="2241" y="14237"/>
                  </a:cubicBezTo>
                  <a:cubicBezTo>
                    <a:pt x="2343" y="13893"/>
                    <a:pt x="2483" y="13600"/>
                    <a:pt x="2661" y="13295"/>
                  </a:cubicBezTo>
                  <a:cubicBezTo>
                    <a:pt x="2738" y="13473"/>
                    <a:pt x="2878" y="13626"/>
                    <a:pt x="3069" y="13638"/>
                  </a:cubicBezTo>
                  <a:cubicBezTo>
                    <a:pt x="3107" y="13638"/>
                    <a:pt x="3120" y="13600"/>
                    <a:pt x="3094" y="13575"/>
                  </a:cubicBezTo>
                  <a:cubicBezTo>
                    <a:pt x="2929" y="13486"/>
                    <a:pt x="2776" y="13371"/>
                    <a:pt x="2712" y="13218"/>
                  </a:cubicBezTo>
                  <a:lnTo>
                    <a:pt x="2903" y="12925"/>
                  </a:lnTo>
                  <a:cubicBezTo>
                    <a:pt x="3063" y="13210"/>
                    <a:pt x="3386" y="13444"/>
                    <a:pt x="3708" y="13444"/>
                  </a:cubicBezTo>
                  <a:cubicBezTo>
                    <a:pt x="3745" y="13444"/>
                    <a:pt x="3783" y="13441"/>
                    <a:pt x="3820" y="13435"/>
                  </a:cubicBezTo>
                  <a:cubicBezTo>
                    <a:pt x="3871" y="13435"/>
                    <a:pt x="3871" y="13358"/>
                    <a:pt x="3820" y="13346"/>
                  </a:cubicBezTo>
                  <a:cubicBezTo>
                    <a:pt x="3629" y="13295"/>
                    <a:pt x="3438" y="13256"/>
                    <a:pt x="3272" y="13155"/>
                  </a:cubicBezTo>
                  <a:cubicBezTo>
                    <a:pt x="3145" y="13065"/>
                    <a:pt x="3043" y="12964"/>
                    <a:pt x="2954" y="12849"/>
                  </a:cubicBezTo>
                  <a:cubicBezTo>
                    <a:pt x="3031" y="12734"/>
                    <a:pt x="3120" y="12620"/>
                    <a:pt x="3222" y="12518"/>
                  </a:cubicBezTo>
                  <a:cubicBezTo>
                    <a:pt x="3438" y="12276"/>
                    <a:pt x="3680" y="12047"/>
                    <a:pt x="3845" y="11767"/>
                  </a:cubicBezTo>
                  <a:cubicBezTo>
                    <a:pt x="3998" y="11474"/>
                    <a:pt x="4100" y="11181"/>
                    <a:pt x="4304" y="10901"/>
                  </a:cubicBezTo>
                  <a:cubicBezTo>
                    <a:pt x="4418" y="10748"/>
                    <a:pt x="4559" y="10621"/>
                    <a:pt x="4660" y="10481"/>
                  </a:cubicBezTo>
                  <a:cubicBezTo>
                    <a:pt x="4702" y="10637"/>
                    <a:pt x="4864" y="10768"/>
                    <a:pt x="5026" y="10768"/>
                  </a:cubicBezTo>
                  <a:cubicBezTo>
                    <a:pt x="5061" y="10768"/>
                    <a:pt x="5097" y="10762"/>
                    <a:pt x="5132" y="10748"/>
                  </a:cubicBezTo>
                  <a:cubicBezTo>
                    <a:pt x="5157" y="10735"/>
                    <a:pt x="5144" y="10684"/>
                    <a:pt x="5106" y="10672"/>
                  </a:cubicBezTo>
                  <a:cubicBezTo>
                    <a:pt x="5017" y="10646"/>
                    <a:pt x="4941" y="10633"/>
                    <a:pt x="4877" y="10582"/>
                  </a:cubicBezTo>
                  <a:cubicBezTo>
                    <a:pt x="4813" y="10544"/>
                    <a:pt x="4762" y="10481"/>
                    <a:pt x="4724" y="10391"/>
                  </a:cubicBezTo>
                  <a:cubicBezTo>
                    <a:pt x="4775" y="10353"/>
                    <a:pt x="4813" y="10290"/>
                    <a:pt x="4839" y="10226"/>
                  </a:cubicBezTo>
                  <a:cubicBezTo>
                    <a:pt x="4902" y="10366"/>
                    <a:pt x="5017" y="10506"/>
                    <a:pt x="5144" y="10582"/>
                  </a:cubicBezTo>
                  <a:cubicBezTo>
                    <a:pt x="5252" y="10668"/>
                    <a:pt x="5431" y="10772"/>
                    <a:pt x="5577" y="10772"/>
                  </a:cubicBezTo>
                  <a:cubicBezTo>
                    <a:pt x="5604" y="10772"/>
                    <a:pt x="5630" y="10769"/>
                    <a:pt x="5654" y="10761"/>
                  </a:cubicBezTo>
                  <a:cubicBezTo>
                    <a:pt x="5692" y="10761"/>
                    <a:pt x="5705" y="10697"/>
                    <a:pt x="5666" y="10684"/>
                  </a:cubicBezTo>
                  <a:cubicBezTo>
                    <a:pt x="5514" y="10608"/>
                    <a:pt x="5348" y="10582"/>
                    <a:pt x="5208" y="10493"/>
                  </a:cubicBezTo>
                  <a:cubicBezTo>
                    <a:pt x="5068" y="10391"/>
                    <a:pt x="4991" y="10264"/>
                    <a:pt x="4877" y="10137"/>
                  </a:cubicBezTo>
                  <a:cubicBezTo>
                    <a:pt x="5017" y="9869"/>
                    <a:pt x="5030" y="9551"/>
                    <a:pt x="5157" y="9284"/>
                  </a:cubicBezTo>
                  <a:cubicBezTo>
                    <a:pt x="5284" y="8991"/>
                    <a:pt x="5539" y="8800"/>
                    <a:pt x="5730" y="8571"/>
                  </a:cubicBezTo>
                  <a:cubicBezTo>
                    <a:pt x="5908" y="8329"/>
                    <a:pt x="5985" y="8061"/>
                    <a:pt x="6074" y="7768"/>
                  </a:cubicBezTo>
                  <a:cubicBezTo>
                    <a:pt x="6239" y="7081"/>
                    <a:pt x="6660" y="6559"/>
                    <a:pt x="7092" y="6024"/>
                  </a:cubicBezTo>
                  <a:cubicBezTo>
                    <a:pt x="7525" y="5425"/>
                    <a:pt x="7958" y="4814"/>
                    <a:pt x="8442" y="4241"/>
                  </a:cubicBezTo>
                  <a:cubicBezTo>
                    <a:pt x="8888" y="3706"/>
                    <a:pt x="9474" y="3515"/>
                    <a:pt x="10149" y="3515"/>
                  </a:cubicBezTo>
                  <a:close/>
                  <a:moveTo>
                    <a:pt x="12480" y="1"/>
                  </a:moveTo>
                  <a:cubicBezTo>
                    <a:pt x="12318" y="1"/>
                    <a:pt x="12154" y="68"/>
                    <a:pt x="12020" y="167"/>
                  </a:cubicBezTo>
                  <a:cubicBezTo>
                    <a:pt x="11944" y="230"/>
                    <a:pt x="11766" y="319"/>
                    <a:pt x="11804" y="447"/>
                  </a:cubicBezTo>
                  <a:cubicBezTo>
                    <a:pt x="11817" y="498"/>
                    <a:pt x="11842" y="510"/>
                    <a:pt x="11880" y="536"/>
                  </a:cubicBezTo>
                  <a:cubicBezTo>
                    <a:pt x="11817" y="1058"/>
                    <a:pt x="11753" y="1580"/>
                    <a:pt x="11651" y="2089"/>
                  </a:cubicBezTo>
                  <a:cubicBezTo>
                    <a:pt x="11562" y="2586"/>
                    <a:pt x="11371" y="2981"/>
                    <a:pt x="11065" y="3375"/>
                  </a:cubicBezTo>
                  <a:cubicBezTo>
                    <a:pt x="11040" y="3401"/>
                    <a:pt x="11002" y="3401"/>
                    <a:pt x="10976" y="3414"/>
                  </a:cubicBezTo>
                  <a:cubicBezTo>
                    <a:pt x="10684" y="3376"/>
                    <a:pt x="10389" y="3345"/>
                    <a:pt x="10097" y="3345"/>
                  </a:cubicBezTo>
                  <a:cubicBezTo>
                    <a:pt x="9790" y="3345"/>
                    <a:pt x="9487" y="3379"/>
                    <a:pt x="9194" y="3477"/>
                  </a:cubicBezTo>
                  <a:cubicBezTo>
                    <a:pt x="8519" y="3694"/>
                    <a:pt x="8137" y="4254"/>
                    <a:pt x="7729" y="4801"/>
                  </a:cubicBezTo>
                  <a:cubicBezTo>
                    <a:pt x="7258" y="5400"/>
                    <a:pt x="6774" y="5986"/>
                    <a:pt x="6341" y="6622"/>
                  </a:cubicBezTo>
                  <a:cubicBezTo>
                    <a:pt x="6150" y="6915"/>
                    <a:pt x="5985" y="7221"/>
                    <a:pt x="5896" y="7539"/>
                  </a:cubicBezTo>
                  <a:cubicBezTo>
                    <a:pt x="5794" y="7883"/>
                    <a:pt x="5717" y="8214"/>
                    <a:pt x="5475" y="8494"/>
                  </a:cubicBezTo>
                  <a:cubicBezTo>
                    <a:pt x="5272" y="8723"/>
                    <a:pt x="5042" y="8914"/>
                    <a:pt x="4941" y="9220"/>
                  </a:cubicBezTo>
                  <a:cubicBezTo>
                    <a:pt x="4813" y="9538"/>
                    <a:pt x="4800" y="9869"/>
                    <a:pt x="4584" y="10162"/>
                  </a:cubicBezTo>
                  <a:cubicBezTo>
                    <a:pt x="4393" y="10430"/>
                    <a:pt x="4138" y="10659"/>
                    <a:pt x="3986" y="10939"/>
                  </a:cubicBezTo>
                  <a:cubicBezTo>
                    <a:pt x="3795" y="11270"/>
                    <a:pt x="3680" y="11627"/>
                    <a:pt x="3425" y="11907"/>
                  </a:cubicBezTo>
                  <a:cubicBezTo>
                    <a:pt x="3209" y="12161"/>
                    <a:pt x="2954" y="12403"/>
                    <a:pt x="2738" y="12696"/>
                  </a:cubicBezTo>
                  <a:cubicBezTo>
                    <a:pt x="2534" y="12964"/>
                    <a:pt x="2356" y="13269"/>
                    <a:pt x="2228" y="13562"/>
                  </a:cubicBezTo>
                  <a:cubicBezTo>
                    <a:pt x="2101" y="13868"/>
                    <a:pt x="2012" y="14186"/>
                    <a:pt x="1935" y="14517"/>
                  </a:cubicBezTo>
                  <a:cubicBezTo>
                    <a:pt x="1834" y="14886"/>
                    <a:pt x="1694" y="15205"/>
                    <a:pt x="1464" y="15523"/>
                  </a:cubicBezTo>
                  <a:cubicBezTo>
                    <a:pt x="1019" y="16121"/>
                    <a:pt x="700" y="16796"/>
                    <a:pt x="369" y="17484"/>
                  </a:cubicBezTo>
                  <a:cubicBezTo>
                    <a:pt x="255" y="17688"/>
                    <a:pt x="0" y="18057"/>
                    <a:pt x="178" y="18273"/>
                  </a:cubicBezTo>
                  <a:cubicBezTo>
                    <a:pt x="257" y="18364"/>
                    <a:pt x="379" y="18394"/>
                    <a:pt x="508" y="18394"/>
                  </a:cubicBezTo>
                  <a:cubicBezTo>
                    <a:pt x="651" y="18394"/>
                    <a:pt x="803" y="18358"/>
                    <a:pt x="917" y="18324"/>
                  </a:cubicBezTo>
                  <a:cubicBezTo>
                    <a:pt x="1528" y="18120"/>
                    <a:pt x="1897" y="17547"/>
                    <a:pt x="2330" y="17102"/>
                  </a:cubicBezTo>
                  <a:cubicBezTo>
                    <a:pt x="2585" y="16822"/>
                    <a:pt x="2865" y="16631"/>
                    <a:pt x="3183" y="16465"/>
                  </a:cubicBezTo>
                  <a:cubicBezTo>
                    <a:pt x="3476" y="16300"/>
                    <a:pt x="3782" y="16147"/>
                    <a:pt x="3998" y="15905"/>
                  </a:cubicBezTo>
                  <a:cubicBezTo>
                    <a:pt x="4444" y="15459"/>
                    <a:pt x="4673" y="14835"/>
                    <a:pt x="5081" y="14377"/>
                  </a:cubicBezTo>
                  <a:cubicBezTo>
                    <a:pt x="5157" y="14275"/>
                    <a:pt x="5259" y="14199"/>
                    <a:pt x="5335" y="14135"/>
                  </a:cubicBezTo>
                  <a:lnTo>
                    <a:pt x="5348" y="14135"/>
                  </a:lnTo>
                  <a:cubicBezTo>
                    <a:pt x="5768" y="13804"/>
                    <a:pt x="6265" y="13600"/>
                    <a:pt x="6710" y="13320"/>
                  </a:cubicBezTo>
                  <a:cubicBezTo>
                    <a:pt x="7194" y="13027"/>
                    <a:pt x="7576" y="12645"/>
                    <a:pt x="7882" y="12149"/>
                  </a:cubicBezTo>
                  <a:cubicBezTo>
                    <a:pt x="8162" y="11690"/>
                    <a:pt x="8417" y="11181"/>
                    <a:pt x="8837" y="10799"/>
                  </a:cubicBezTo>
                  <a:cubicBezTo>
                    <a:pt x="9104" y="10557"/>
                    <a:pt x="9410" y="10481"/>
                    <a:pt x="9741" y="10353"/>
                  </a:cubicBezTo>
                  <a:cubicBezTo>
                    <a:pt x="9996" y="10251"/>
                    <a:pt x="10238" y="10111"/>
                    <a:pt x="10467" y="9920"/>
                  </a:cubicBezTo>
                  <a:cubicBezTo>
                    <a:pt x="10925" y="9526"/>
                    <a:pt x="11231" y="8991"/>
                    <a:pt x="11511" y="8469"/>
                  </a:cubicBezTo>
                  <a:cubicBezTo>
                    <a:pt x="12122" y="7310"/>
                    <a:pt x="12848" y="5909"/>
                    <a:pt x="12402" y="4560"/>
                  </a:cubicBezTo>
                  <a:cubicBezTo>
                    <a:pt x="12351" y="4407"/>
                    <a:pt x="12313" y="4279"/>
                    <a:pt x="12224" y="4152"/>
                  </a:cubicBezTo>
                  <a:cubicBezTo>
                    <a:pt x="12402" y="4076"/>
                    <a:pt x="12581" y="3961"/>
                    <a:pt x="12721" y="3872"/>
                  </a:cubicBezTo>
                  <a:cubicBezTo>
                    <a:pt x="13014" y="3681"/>
                    <a:pt x="13268" y="3439"/>
                    <a:pt x="13485" y="3197"/>
                  </a:cubicBezTo>
                  <a:cubicBezTo>
                    <a:pt x="13714" y="2968"/>
                    <a:pt x="13918" y="2713"/>
                    <a:pt x="14096" y="2433"/>
                  </a:cubicBezTo>
                  <a:cubicBezTo>
                    <a:pt x="14185" y="2293"/>
                    <a:pt x="14287" y="2140"/>
                    <a:pt x="14363" y="1975"/>
                  </a:cubicBezTo>
                  <a:cubicBezTo>
                    <a:pt x="14389" y="1911"/>
                    <a:pt x="14427" y="1835"/>
                    <a:pt x="14452" y="1771"/>
                  </a:cubicBezTo>
                  <a:cubicBezTo>
                    <a:pt x="14491" y="1758"/>
                    <a:pt x="14516" y="1733"/>
                    <a:pt x="14554" y="1707"/>
                  </a:cubicBezTo>
                  <a:cubicBezTo>
                    <a:pt x="14707" y="1631"/>
                    <a:pt x="14758" y="1389"/>
                    <a:pt x="14618" y="1249"/>
                  </a:cubicBezTo>
                  <a:cubicBezTo>
                    <a:pt x="14542" y="1173"/>
                    <a:pt x="14438" y="1132"/>
                    <a:pt x="14337" y="1132"/>
                  </a:cubicBezTo>
                  <a:cubicBezTo>
                    <a:pt x="14303" y="1132"/>
                    <a:pt x="14268" y="1137"/>
                    <a:pt x="14236" y="1147"/>
                  </a:cubicBezTo>
                  <a:cubicBezTo>
                    <a:pt x="14300" y="1007"/>
                    <a:pt x="14325" y="854"/>
                    <a:pt x="14351" y="689"/>
                  </a:cubicBezTo>
                  <a:cubicBezTo>
                    <a:pt x="14427" y="638"/>
                    <a:pt x="14478" y="574"/>
                    <a:pt x="14478" y="447"/>
                  </a:cubicBezTo>
                  <a:cubicBezTo>
                    <a:pt x="14478" y="179"/>
                    <a:pt x="14032" y="103"/>
                    <a:pt x="13816" y="65"/>
                  </a:cubicBezTo>
                  <a:cubicBezTo>
                    <a:pt x="13775" y="61"/>
                    <a:pt x="13724" y="57"/>
                    <a:pt x="13670" y="57"/>
                  </a:cubicBezTo>
                  <a:cubicBezTo>
                    <a:pt x="13537" y="57"/>
                    <a:pt x="13386" y="80"/>
                    <a:pt x="13332" y="179"/>
                  </a:cubicBezTo>
                  <a:cubicBezTo>
                    <a:pt x="13319" y="173"/>
                    <a:pt x="13304" y="169"/>
                    <a:pt x="13289" y="169"/>
                  </a:cubicBezTo>
                  <a:cubicBezTo>
                    <a:pt x="13245" y="169"/>
                    <a:pt x="13198" y="196"/>
                    <a:pt x="13179" y="243"/>
                  </a:cubicBezTo>
                  <a:cubicBezTo>
                    <a:pt x="13141" y="727"/>
                    <a:pt x="12924" y="1185"/>
                    <a:pt x="12721" y="1618"/>
                  </a:cubicBezTo>
                  <a:cubicBezTo>
                    <a:pt x="12606" y="1873"/>
                    <a:pt x="12479" y="2140"/>
                    <a:pt x="12275" y="2331"/>
                  </a:cubicBezTo>
                  <a:cubicBezTo>
                    <a:pt x="12402" y="2077"/>
                    <a:pt x="12530" y="1835"/>
                    <a:pt x="12644" y="1580"/>
                  </a:cubicBezTo>
                  <a:cubicBezTo>
                    <a:pt x="12772" y="1300"/>
                    <a:pt x="12823" y="1007"/>
                    <a:pt x="12835" y="689"/>
                  </a:cubicBezTo>
                  <a:cubicBezTo>
                    <a:pt x="12988" y="549"/>
                    <a:pt x="12988" y="319"/>
                    <a:pt x="12848" y="154"/>
                  </a:cubicBezTo>
                  <a:cubicBezTo>
                    <a:pt x="12740" y="45"/>
                    <a:pt x="12611" y="1"/>
                    <a:pt x="124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6"/>
            <p:cNvSpPr/>
            <p:nvPr/>
          </p:nvSpPr>
          <p:spPr>
            <a:xfrm>
              <a:off x="2282346" y="2023637"/>
              <a:ext cx="78561" cy="52353"/>
            </a:xfrm>
            <a:custGeom>
              <a:rect b="b" l="l" r="r" t="t"/>
              <a:pathLst>
                <a:path extrusionOk="0" h="831" w="1247">
                  <a:moveTo>
                    <a:pt x="1184" y="1"/>
                  </a:moveTo>
                  <a:cubicBezTo>
                    <a:pt x="1180" y="1"/>
                    <a:pt x="1176" y="2"/>
                    <a:pt x="1172" y="3"/>
                  </a:cubicBezTo>
                  <a:cubicBezTo>
                    <a:pt x="981" y="130"/>
                    <a:pt x="828" y="309"/>
                    <a:pt x="637" y="436"/>
                  </a:cubicBezTo>
                  <a:cubicBezTo>
                    <a:pt x="446" y="563"/>
                    <a:pt x="230" y="691"/>
                    <a:pt x="26" y="792"/>
                  </a:cubicBezTo>
                  <a:cubicBezTo>
                    <a:pt x="1" y="805"/>
                    <a:pt x="26" y="831"/>
                    <a:pt x="39" y="831"/>
                  </a:cubicBezTo>
                  <a:cubicBezTo>
                    <a:pt x="281" y="754"/>
                    <a:pt x="510" y="640"/>
                    <a:pt x="714" y="512"/>
                  </a:cubicBezTo>
                  <a:cubicBezTo>
                    <a:pt x="905" y="385"/>
                    <a:pt x="1108" y="245"/>
                    <a:pt x="1236" y="67"/>
                  </a:cubicBezTo>
                  <a:cubicBezTo>
                    <a:pt x="1247" y="44"/>
                    <a:pt x="1218" y="1"/>
                    <a:pt x="118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6"/>
            <p:cNvSpPr/>
            <p:nvPr/>
          </p:nvSpPr>
          <p:spPr>
            <a:xfrm>
              <a:off x="1991979" y="2241431"/>
              <a:ext cx="81837" cy="44667"/>
            </a:xfrm>
            <a:custGeom>
              <a:rect b="b" l="l" r="r" t="t"/>
              <a:pathLst>
                <a:path extrusionOk="0" h="709" w="1299">
                  <a:moveTo>
                    <a:pt x="184" y="0"/>
                  </a:moveTo>
                  <a:cubicBezTo>
                    <a:pt x="139" y="0"/>
                    <a:pt x="95" y="3"/>
                    <a:pt x="51" y="9"/>
                  </a:cubicBezTo>
                  <a:cubicBezTo>
                    <a:pt x="25" y="9"/>
                    <a:pt x="0" y="73"/>
                    <a:pt x="38" y="73"/>
                  </a:cubicBezTo>
                  <a:cubicBezTo>
                    <a:pt x="255" y="111"/>
                    <a:pt x="471" y="150"/>
                    <a:pt x="662" y="251"/>
                  </a:cubicBezTo>
                  <a:cubicBezTo>
                    <a:pt x="866" y="366"/>
                    <a:pt x="1006" y="519"/>
                    <a:pt x="1146" y="684"/>
                  </a:cubicBezTo>
                  <a:cubicBezTo>
                    <a:pt x="1163" y="701"/>
                    <a:pt x="1183" y="708"/>
                    <a:pt x="1201" y="708"/>
                  </a:cubicBezTo>
                  <a:cubicBezTo>
                    <a:pt x="1253" y="708"/>
                    <a:pt x="1298" y="655"/>
                    <a:pt x="1261" y="608"/>
                  </a:cubicBezTo>
                  <a:cubicBezTo>
                    <a:pt x="1042" y="263"/>
                    <a:pt x="605" y="0"/>
                    <a:pt x="1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6"/>
            <p:cNvSpPr/>
            <p:nvPr/>
          </p:nvSpPr>
          <p:spPr>
            <a:xfrm>
              <a:off x="2019195" y="2211506"/>
              <a:ext cx="23940" cy="16947"/>
            </a:xfrm>
            <a:custGeom>
              <a:rect b="b" l="l" r="r" t="t"/>
              <a:pathLst>
                <a:path extrusionOk="0" h="269" w="380">
                  <a:moveTo>
                    <a:pt x="65" y="1"/>
                  </a:moveTo>
                  <a:cubicBezTo>
                    <a:pt x="39" y="1"/>
                    <a:pt x="1" y="39"/>
                    <a:pt x="14" y="64"/>
                  </a:cubicBezTo>
                  <a:cubicBezTo>
                    <a:pt x="52" y="128"/>
                    <a:pt x="103" y="141"/>
                    <a:pt x="167" y="179"/>
                  </a:cubicBezTo>
                  <a:cubicBezTo>
                    <a:pt x="230" y="204"/>
                    <a:pt x="268" y="243"/>
                    <a:pt x="332" y="255"/>
                  </a:cubicBezTo>
                  <a:cubicBezTo>
                    <a:pt x="342" y="265"/>
                    <a:pt x="350" y="269"/>
                    <a:pt x="356" y="269"/>
                  </a:cubicBezTo>
                  <a:cubicBezTo>
                    <a:pt x="375" y="269"/>
                    <a:pt x="380" y="233"/>
                    <a:pt x="370" y="204"/>
                  </a:cubicBezTo>
                  <a:cubicBezTo>
                    <a:pt x="319" y="166"/>
                    <a:pt x="268" y="128"/>
                    <a:pt x="230" y="77"/>
                  </a:cubicBezTo>
                  <a:cubicBezTo>
                    <a:pt x="179" y="52"/>
                    <a:pt x="128" y="1"/>
                    <a:pt x="6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6"/>
            <p:cNvSpPr/>
            <p:nvPr/>
          </p:nvSpPr>
          <p:spPr>
            <a:xfrm>
              <a:off x="2121885" y="2374363"/>
              <a:ext cx="77427" cy="65205"/>
            </a:xfrm>
            <a:custGeom>
              <a:rect b="b" l="l" r="r" t="t"/>
              <a:pathLst>
                <a:path extrusionOk="0" h="1035" w="1229">
                  <a:moveTo>
                    <a:pt x="65" y="0"/>
                  </a:moveTo>
                  <a:cubicBezTo>
                    <a:pt x="26" y="0"/>
                    <a:pt x="1" y="39"/>
                    <a:pt x="14" y="77"/>
                  </a:cubicBezTo>
                  <a:cubicBezTo>
                    <a:pt x="77" y="153"/>
                    <a:pt x="154" y="191"/>
                    <a:pt x="256" y="255"/>
                  </a:cubicBezTo>
                  <a:cubicBezTo>
                    <a:pt x="357" y="332"/>
                    <a:pt x="485" y="408"/>
                    <a:pt x="587" y="484"/>
                  </a:cubicBezTo>
                  <a:cubicBezTo>
                    <a:pt x="778" y="650"/>
                    <a:pt x="956" y="841"/>
                    <a:pt x="1121" y="1019"/>
                  </a:cubicBezTo>
                  <a:cubicBezTo>
                    <a:pt x="1136" y="1030"/>
                    <a:pt x="1151" y="1035"/>
                    <a:pt x="1165" y="1035"/>
                  </a:cubicBezTo>
                  <a:cubicBezTo>
                    <a:pt x="1201" y="1035"/>
                    <a:pt x="1229" y="1005"/>
                    <a:pt x="1211" y="968"/>
                  </a:cubicBezTo>
                  <a:cubicBezTo>
                    <a:pt x="1083" y="739"/>
                    <a:pt x="867" y="548"/>
                    <a:pt x="663" y="382"/>
                  </a:cubicBezTo>
                  <a:cubicBezTo>
                    <a:pt x="510" y="255"/>
                    <a:pt x="268" y="13"/>
                    <a:pt x="6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6"/>
            <p:cNvSpPr/>
            <p:nvPr/>
          </p:nvSpPr>
          <p:spPr>
            <a:xfrm>
              <a:off x="2142738" y="2440010"/>
              <a:ext cx="39186" cy="20349"/>
            </a:xfrm>
            <a:custGeom>
              <a:rect b="b" l="l" r="r" t="t"/>
              <a:pathLst>
                <a:path extrusionOk="0" h="323" w="622">
                  <a:moveTo>
                    <a:pt x="75" y="1"/>
                  </a:moveTo>
                  <a:cubicBezTo>
                    <a:pt x="67" y="1"/>
                    <a:pt x="60" y="1"/>
                    <a:pt x="52" y="3"/>
                  </a:cubicBezTo>
                  <a:cubicBezTo>
                    <a:pt x="14" y="3"/>
                    <a:pt x="1" y="54"/>
                    <a:pt x="14" y="66"/>
                  </a:cubicBezTo>
                  <a:cubicBezTo>
                    <a:pt x="65" y="130"/>
                    <a:pt x="179" y="168"/>
                    <a:pt x="256" y="194"/>
                  </a:cubicBezTo>
                  <a:cubicBezTo>
                    <a:pt x="345" y="245"/>
                    <a:pt x="459" y="270"/>
                    <a:pt x="548" y="321"/>
                  </a:cubicBezTo>
                  <a:cubicBezTo>
                    <a:pt x="552" y="322"/>
                    <a:pt x="555" y="323"/>
                    <a:pt x="559" y="323"/>
                  </a:cubicBezTo>
                  <a:cubicBezTo>
                    <a:pt x="593" y="323"/>
                    <a:pt x="621" y="269"/>
                    <a:pt x="587" y="257"/>
                  </a:cubicBezTo>
                  <a:cubicBezTo>
                    <a:pt x="498" y="206"/>
                    <a:pt x="396" y="143"/>
                    <a:pt x="307" y="104"/>
                  </a:cubicBezTo>
                  <a:cubicBezTo>
                    <a:pt x="225" y="58"/>
                    <a:pt x="154" y="1"/>
                    <a:pt x="7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6"/>
            <p:cNvSpPr/>
            <p:nvPr/>
          </p:nvSpPr>
          <p:spPr>
            <a:xfrm>
              <a:off x="1957140" y="2459099"/>
              <a:ext cx="84042" cy="50652"/>
            </a:xfrm>
            <a:custGeom>
              <a:rect b="b" l="l" r="r" t="t"/>
              <a:pathLst>
                <a:path extrusionOk="0" h="804" w="1334">
                  <a:moveTo>
                    <a:pt x="178" y="0"/>
                  </a:moveTo>
                  <a:cubicBezTo>
                    <a:pt x="110" y="0"/>
                    <a:pt x="51" y="36"/>
                    <a:pt x="18" y="133"/>
                  </a:cubicBezTo>
                  <a:cubicBezTo>
                    <a:pt x="1" y="150"/>
                    <a:pt x="26" y="174"/>
                    <a:pt x="52" y="174"/>
                  </a:cubicBezTo>
                  <a:cubicBezTo>
                    <a:pt x="63" y="174"/>
                    <a:pt x="74" y="170"/>
                    <a:pt x="82" y="158"/>
                  </a:cubicBezTo>
                  <a:cubicBezTo>
                    <a:pt x="114" y="126"/>
                    <a:pt x="146" y="113"/>
                    <a:pt x="179" y="113"/>
                  </a:cubicBezTo>
                  <a:cubicBezTo>
                    <a:pt x="275" y="113"/>
                    <a:pt x="368" y="228"/>
                    <a:pt x="426" y="285"/>
                  </a:cubicBezTo>
                  <a:cubicBezTo>
                    <a:pt x="515" y="374"/>
                    <a:pt x="591" y="438"/>
                    <a:pt x="680" y="515"/>
                  </a:cubicBezTo>
                  <a:cubicBezTo>
                    <a:pt x="859" y="642"/>
                    <a:pt x="1062" y="769"/>
                    <a:pt x="1292" y="795"/>
                  </a:cubicBezTo>
                  <a:cubicBezTo>
                    <a:pt x="1298" y="801"/>
                    <a:pt x="1304" y="803"/>
                    <a:pt x="1309" y="803"/>
                  </a:cubicBezTo>
                  <a:cubicBezTo>
                    <a:pt x="1326" y="803"/>
                    <a:pt x="1333" y="779"/>
                    <a:pt x="1304" y="769"/>
                  </a:cubicBezTo>
                  <a:cubicBezTo>
                    <a:pt x="999" y="565"/>
                    <a:pt x="719" y="387"/>
                    <a:pt x="451" y="133"/>
                  </a:cubicBezTo>
                  <a:cubicBezTo>
                    <a:pt x="378" y="66"/>
                    <a:pt x="270" y="0"/>
                    <a:pt x="1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6"/>
            <p:cNvSpPr/>
            <p:nvPr/>
          </p:nvSpPr>
          <p:spPr>
            <a:xfrm>
              <a:off x="1727631" y="2803147"/>
              <a:ext cx="70245" cy="33327"/>
            </a:xfrm>
            <a:custGeom>
              <a:rect b="b" l="l" r="r" t="t"/>
              <a:pathLst>
                <a:path extrusionOk="0" h="529" w="1115">
                  <a:moveTo>
                    <a:pt x="62" y="1"/>
                  </a:moveTo>
                  <a:cubicBezTo>
                    <a:pt x="30" y="1"/>
                    <a:pt x="1" y="42"/>
                    <a:pt x="19" y="70"/>
                  </a:cubicBezTo>
                  <a:cubicBezTo>
                    <a:pt x="160" y="351"/>
                    <a:pt x="478" y="529"/>
                    <a:pt x="796" y="529"/>
                  </a:cubicBezTo>
                  <a:cubicBezTo>
                    <a:pt x="885" y="529"/>
                    <a:pt x="1051" y="516"/>
                    <a:pt x="1076" y="414"/>
                  </a:cubicBezTo>
                  <a:cubicBezTo>
                    <a:pt x="1115" y="351"/>
                    <a:pt x="1064" y="274"/>
                    <a:pt x="1000" y="249"/>
                  </a:cubicBezTo>
                  <a:cubicBezTo>
                    <a:pt x="987" y="249"/>
                    <a:pt x="987" y="274"/>
                    <a:pt x="1000" y="274"/>
                  </a:cubicBezTo>
                  <a:cubicBezTo>
                    <a:pt x="1000" y="300"/>
                    <a:pt x="1013" y="338"/>
                    <a:pt x="1013" y="389"/>
                  </a:cubicBezTo>
                  <a:cubicBezTo>
                    <a:pt x="987" y="414"/>
                    <a:pt x="949" y="414"/>
                    <a:pt x="924" y="414"/>
                  </a:cubicBezTo>
                  <a:cubicBezTo>
                    <a:pt x="911" y="418"/>
                    <a:pt x="898" y="420"/>
                    <a:pt x="885" y="420"/>
                  </a:cubicBezTo>
                  <a:cubicBezTo>
                    <a:pt x="860" y="420"/>
                    <a:pt x="834" y="414"/>
                    <a:pt x="809" y="414"/>
                  </a:cubicBezTo>
                  <a:cubicBezTo>
                    <a:pt x="720" y="414"/>
                    <a:pt x="605" y="389"/>
                    <a:pt x="503" y="351"/>
                  </a:cubicBezTo>
                  <a:cubicBezTo>
                    <a:pt x="351" y="274"/>
                    <a:pt x="210" y="160"/>
                    <a:pt x="96" y="19"/>
                  </a:cubicBezTo>
                  <a:cubicBezTo>
                    <a:pt x="86" y="6"/>
                    <a:pt x="74" y="1"/>
                    <a:pt x="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6"/>
            <p:cNvSpPr/>
            <p:nvPr/>
          </p:nvSpPr>
          <p:spPr>
            <a:xfrm>
              <a:off x="1638171" y="2854052"/>
              <a:ext cx="44982" cy="18522"/>
            </a:xfrm>
            <a:custGeom>
              <a:rect b="b" l="l" r="r" t="t"/>
              <a:pathLst>
                <a:path extrusionOk="0" h="294" w="714">
                  <a:moveTo>
                    <a:pt x="39" y="1"/>
                  </a:moveTo>
                  <a:cubicBezTo>
                    <a:pt x="13" y="1"/>
                    <a:pt x="1" y="26"/>
                    <a:pt x="13" y="39"/>
                  </a:cubicBezTo>
                  <a:cubicBezTo>
                    <a:pt x="192" y="179"/>
                    <a:pt x="446" y="281"/>
                    <a:pt x="675" y="294"/>
                  </a:cubicBezTo>
                  <a:cubicBezTo>
                    <a:pt x="714" y="294"/>
                    <a:pt x="714" y="230"/>
                    <a:pt x="688" y="217"/>
                  </a:cubicBezTo>
                  <a:cubicBezTo>
                    <a:pt x="459" y="154"/>
                    <a:pt x="255" y="90"/>
                    <a:pt x="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6"/>
            <p:cNvSpPr/>
            <p:nvPr/>
          </p:nvSpPr>
          <p:spPr>
            <a:xfrm>
              <a:off x="2060775" y="2083929"/>
              <a:ext cx="117369" cy="73143"/>
            </a:xfrm>
            <a:custGeom>
              <a:rect b="b" l="l" r="r" t="t"/>
              <a:pathLst>
                <a:path extrusionOk="0" h="1161" w="1863">
                  <a:moveTo>
                    <a:pt x="1732" y="0"/>
                  </a:moveTo>
                  <a:cubicBezTo>
                    <a:pt x="1420" y="0"/>
                    <a:pt x="1065" y="197"/>
                    <a:pt x="818" y="370"/>
                  </a:cubicBezTo>
                  <a:cubicBezTo>
                    <a:pt x="525" y="574"/>
                    <a:pt x="283" y="854"/>
                    <a:pt x="29" y="1109"/>
                  </a:cubicBezTo>
                  <a:cubicBezTo>
                    <a:pt x="0" y="1128"/>
                    <a:pt x="21" y="1161"/>
                    <a:pt x="49" y="1161"/>
                  </a:cubicBezTo>
                  <a:cubicBezTo>
                    <a:pt x="59" y="1161"/>
                    <a:pt x="70" y="1157"/>
                    <a:pt x="80" y="1147"/>
                  </a:cubicBezTo>
                  <a:cubicBezTo>
                    <a:pt x="309" y="918"/>
                    <a:pt x="589" y="676"/>
                    <a:pt x="856" y="485"/>
                  </a:cubicBezTo>
                  <a:cubicBezTo>
                    <a:pt x="984" y="383"/>
                    <a:pt x="1124" y="307"/>
                    <a:pt x="1264" y="256"/>
                  </a:cubicBezTo>
                  <a:cubicBezTo>
                    <a:pt x="1429" y="192"/>
                    <a:pt x="1608" y="167"/>
                    <a:pt x="1773" y="116"/>
                  </a:cubicBezTo>
                  <a:cubicBezTo>
                    <a:pt x="1862" y="116"/>
                    <a:pt x="1837" y="26"/>
                    <a:pt x="1760" y="1"/>
                  </a:cubicBezTo>
                  <a:cubicBezTo>
                    <a:pt x="1751" y="1"/>
                    <a:pt x="1741" y="0"/>
                    <a:pt x="17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6"/>
            <p:cNvSpPr/>
            <p:nvPr/>
          </p:nvSpPr>
          <p:spPr>
            <a:xfrm>
              <a:off x="2230434" y="2241557"/>
              <a:ext cx="62118" cy="157878"/>
            </a:xfrm>
            <a:custGeom>
              <a:rect b="b" l="l" r="r" t="t"/>
              <a:pathLst>
                <a:path extrusionOk="0" h="2506" w="986">
                  <a:moveTo>
                    <a:pt x="947" y="0"/>
                  </a:moveTo>
                  <a:cubicBezTo>
                    <a:pt x="936" y="0"/>
                    <a:pt x="926" y="5"/>
                    <a:pt x="926" y="20"/>
                  </a:cubicBezTo>
                  <a:cubicBezTo>
                    <a:pt x="825" y="428"/>
                    <a:pt x="697" y="848"/>
                    <a:pt x="544" y="1243"/>
                  </a:cubicBezTo>
                  <a:cubicBezTo>
                    <a:pt x="481" y="1446"/>
                    <a:pt x="404" y="1663"/>
                    <a:pt x="315" y="1854"/>
                  </a:cubicBezTo>
                  <a:cubicBezTo>
                    <a:pt x="213" y="2058"/>
                    <a:pt x="99" y="2249"/>
                    <a:pt x="10" y="2440"/>
                  </a:cubicBezTo>
                  <a:cubicBezTo>
                    <a:pt x="0" y="2476"/>
                    <a:pt x="17" y="2506"/>
                    <a:pt x="47" y="2506"/>
                  </a:cubicBezTo>
                  <a:cubicBezTo>
                    <a:pt x="58" y="2506"/>
                    <a:pt x="72" y="2501"/>
                    <a:pt x="86" y="2490"/>
                  </a:cubicBezTo>
                  <a:cubicBezTo>
                    <a:pt x="341" y="2172"/>
                    <a:pt x="506" y="1726"/>
                    <a:pt x="634" y="1344"/>
                  </a:cubicBezTo>
                  <a:cubicBezTo>
                    <a:pt x="774" y="912"/>
                    <a:pt x="863" y="466"/>
                    <a:pt x="977" y="20"/>
                  </a:cubicBezTo>
                  <a:cubicBezTo>
                    <a:pt x="985" y="12"/>
                    <a:pt x="965" y="0"/>
                    <a:pt x="94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 name="Google Shape;732;p16"/>
          <p:cNvGrpSpPr/>
          <p:nvPr/>
        </p:nvGrpSpPr>
        <p:grpSpPr>
          <a:xfrm>
            <a:off x="4107227" y="2047599"/>
            <a:ext cx="929742" cy="750219"/>
            <a:chOff x="4107227" y="2047599"/>
            <a:chExt cx="929742" cy="750219"/>
          </a:xfrm>
        </p:grpSpPr>
        <p:sp>
          <p:nvSpPr>
            <p:cNvPr id="733" name="Google Shape;733;p16"/>
            <p:cNvSpPr/>
            <p:nvPr/>
          </p:nvSpPr>
          <p:spPr>
            <a:xfrm>
              <a:off x="4107227" y="2047599"/>
              <a:ext cx="929742" cy="750219"/>
            </a:xfrm>
            <a:custGeom>
              <a:rect b="b" l="l" r="r" t="t"/>
              <a:pathLst>
                <a:path extrusionOk="0" h="7707" w="9551">
                  <a:moveTo>
                    <a:pt x="2928" y="158"/>
                  </a:moveTo>
                  <a:cubicBezTo>
                    <a:pt x="3202" y="158"/>
                    <a:pt x="3476" y="205"/>
                    <a:pt x="3744" y="309"/>
                  </a:cubicBezTo>
                  <a:cubicBezTo>
                    <a:pt x="4419" y="564"/>
                    <a:pt x="4967" y="1048"/>
                    <a:pt x="5527" y="1481"/>
                  </a:cubicBezTo>
                  <a:lnTo>
                    <a:pt x="5489" y="1481"/>
                  </a:lnTo>
                  <a:cubicBezTo>
                    <a:pt x="5081" y="1557"/>
                    <a:pt x="4674" y="1735"/>
                    <a:pt x="4304" y="1964"/>
                  </a:cubicBezTo>
                  <a:cubicBezTo>
                    <a:pt x="4024" y="2130"/>
                    <a:pt x="3668" y="2321"/>
                    <a:pt x="3579" y="2677"/>
                  </a:cubicBezTo>
                  <a:cubicBezTo>
                    <a:pt x="3464" y="3034"/>
                    <a:pt x="3579" y="3518"/>
                    <a:pt x="3719" y="3874"/>
                  </a:cubicBezTo>
                  <a:cubicBezTo>
                    <a:pt x="3821" y="4129"/>
                    <a:pt x="3961" y="4396"/>
                    <a:pt x="4215" y="4524"/>
                  </a:cubicBezTo>
                  <a:cubicBezTo>
                    <a:pt x="4101" y="4651"/>
                    <a:pt x="4012" y="4778"/>
                    <a:pt x="3897" y="4906"/>
                  </a:cubicBezTo>
                  <a:lnTo>
                    <a:pt x="3833" y="4906"/>
                  </a:lnTo>
                  <a:cubicBezTo>
                    <a:pt x="3788" y="4898"/>
                    <a:pt x="3744" y="4894"/>
                    <a:pt x="3702" y="4894"/>
                  </a:cubicBezTo>
                  <a:cubicBezTo>
                    <a:pt x="3077" y="4894"/>
                    <a:pt x="2841" y="5734"/>
                    <a:pt x="2293" y="5937"/>
                  </a:cubicBezTo>
                  <a:cubicBezTo>
                    <a:pt x="2245" y="5952"/>
                    <a:pt x="2199" y="5959"/>
                    <a:pt x="2154" y="5959"/>
                  </a:cubicBezTo>
                  <a:cubicBezTo>
                    <a:pt x="1974" y="5959"/>
                    <a:pt x="1819" y="5851"/>
                    <a:pt x="1656" y="5759"/>
                  </a:cubicBezTo>
                  <a:cubicBezTo>
                    <a:pt x="1478" y="5657"/>
                    <a:pt x="1299" y="5555"/>
                    <a:pt x="1147" y="5415"/>
                  </a:cubicBezTo>
                  <a:cubicBezTo>
                    <a:pt x="714" y="5020"/>
                    <a:pt x="1019" y="4575"/>
                    <a:pt x="1223" y="4154"/>
                  </a:cubicBezTo>
                  <a:cubicBezTo>
                    <a:pt x="1414" y="4091"/>
                    <a:pt x="1579" y="3874"/>
                    <a:pt x="1669" y="3722"/>
                  </a:cubicBezTo>
                  <a:cubicBezTo>
                    <a:pt x="1705" y="3668"/>
                    <a:pt x="1652" y="3614"/>
                    <a:pt x="1599" y="3614"/>
                  </a:cubicBezTo>
                  <a:cubicBezTo>
                    <a:pt x="1578" y="3614"/>
                    <a:pt x="1556" y="3623"/>
                    <a:pt x="1541" y="3645"/>
                  </a:cubicBezTo>
                  <a:cubicBezTo>
                    <a:pt x="1446" y="3788"/>
                    <a:pt x="1302" y="3973"/>
                    <a:pt x="1139" y="3973"/>
                  </a:cubicBezTo>
                  <a:cubicBezTo>
                    <a:pt x="1084" y="3973"/>
                    <a:pt x="1026" y="3951"/>
                    <a:pt x="968" y="3900"/>
                  </a:cubicBezTo>
                  <a:cubicBezTo>
                    <a:pt x="841" y="3772"/>
                    <a:pt x="726" y="3632"/>
                    <a:pt x="650" y="3467"/>
                  </a:cubicBezTo>
                  <a:cubicBezTo>
                    <a:pt x="459" y="3123"/>
                    <a:pt x="306" y="2703"/>
                    <a:pt x="281" y="2308"/>
                  </a:cubicBezTo>
                  <a:cubicBezTo>
                    <a:pt x="255" y="1519"/>
                    <a:pt x="828" y="895"/>
                    <a:pt x="1490" y="538"/>
                  </a:cubicBezTo>
                  <a:cubicBezTo>
                    <a:pt x="1941" y="309"/>
                    <a:pt x="2434" y="158"/>
                    <a:pt x="2928" y="158"/>
                  </a:cubicBezTo>
                  <a:close/>
                  <a:moveTo>
                    <a:pt x="5894" y="1568"/>
                  </a:moveTo>
                  <a:cubicBezTo>
                    <a:pt x="7049" y="1568"/>
                    <a:pt x="8060" y="2378"/>
                    <a:pt x="8659" y="3340"/>
                  </a:cubicBezTo>
                  <a:cubicBezTo>
                    <a:pt x="9003" y="3951"/>
                    <a:pt x="9283" y="4600"/>
                    <a:pt x="9245" y="5250"/>
                  </a:cubicBezTo>
                  <a:cubicBezTo>
                    <a:pt x="9232" y="5924"/>
                    <a:pt x="8799" y="6561"/>
                    <a:pt x="8341" y="7019"/>
                  </a:cubicBezTo>
                  <a:cubicBezTo>
                    <a:pt x="8086" y="7274"/>
                    <a:pt x="7730" y="7351"/>
                    <a:pt x="7386" y="7389"/>
                  </a:cubicBezTo>
                  <a:cubicBezTo>
                    <a:pt x="7326" y="7393"/>
                    <a:pt x="7266" y="7395"/>
                    <a:pt x="7205" y="7395"/>
                  </a:cubicBezTo>
                  <a:cubicBezTo>
                    <a:pt x="6889" y="7395"/>
                    <a:pt x="6564" y="7329"/>
                    <a:pt x="6329" y="7083"/>
                  </a:cubicBezTo>
                  <a:cubicBezTo>
                    <a:pt x="6202" y="6943"/>
                    <a:pt x="6138" y="6714"/>
                    <a:pt x="5947" y="6625"/>
                  </a:cubicBezTo>
                  <a:cubicBezTo>
                    <a:pt x="5904" y="6604"/>
                    <a:pt x="5860" y="6596"/>
                    <a:pt x="5816" y="6596"/>
                  </a:cubicBezTo>
                  <a:cubicBezTo>
                    <a:pt x="5641" y="6596"/>
                    <a:pt x="5468" y="6734"/>
                    <a:pt x="5336" y="6816"/>
                  </a:cubicBezTo>
                  <a:cubicBezTo>
                    <a:pt x="5158" y="6930"/>
                    <a:pt x="4979" y="7032"/>
                    <a:pt x="4814" y="7147"/>
                  </a:cubicBezTo>
                  <a:cubicBezTo>
                    <a:pt x="4737" y="7198"/>
                    <a:pt x="4674" y="7249"/>
                    <a:pt x="4610" y="7287"/>
                  </a:cubicBezTo>
                  <a:cubicBezTo>
                    <a:pt x="4546" y="7338"/>
                    <a:pt x="4419" y="7465"/>
                    <a:pt x="4343" y="7478"/>
                  </a:cubicBezTo>
                  <a:cubicBezTo>
                    <a:pt x="4333" y="7480"/>
                    <a:pt x="4323" y="7481"/>
                    <a:pt x="4313" y="7481"/>
                  </a:cubicBezTo>
                  <a:cubicBezTo>
                    <a:pt x="4157" y="7481"/>
                    <a:pt x="4005" y="7218"/>
                    <a:pt x="3910" y="7134"/>
                  </a:cubicBezTo>
                  <a:cubicBezTo>
                    <a:pt x="3782" y="6994"/>
                    <a:pt x="3655" y="6828"/>
                    <a:pt x="3528" y="6676"/>
                  </a:cubicBezTo>
                  <a:cubicBezTo>
                    <a:pt x="3413" y="6548"/>
                    <a:pt x="3184" y="6306"/>
                    <a:pt x="3146" y="6128"/>
                  </a:cubicBezTo>
                  <a:cubicBezTo>
                    <a:pt x="3120" y="5937"/>
                    <a:pt x="3375" y="5721"/>
                    <a:pt x="3477" y="5593"/>
                  </a:cubicBezTo>
                  <a:cubicBezTo>
                    <a:pt x="3757" y="5250"/>
                    <a:pt x="4024" y="4931"/>
                    <a:pt x="4279" y="4600"/>
                  </a:cubicBezTo>
                  <a:cubicBezTo>
                    <a:pt x="4292" y="4587"/>
                    <a:pt x="4292" y="4575"/>
                    <a:pt x="4292" y="4536"/>
                  </a:cubicBezTo>
                  <a:cubicBezTo>
                    <a:pt x="4330" y="4524"/>
                    <a:pt x="4343" y="4460"/>
                    <a:pt x="4292" y="4422"/>
                  </a:cubicBezTo>
                  <a:cubicBezTo>
                    <a:pt x="3986" y="4295"/>
                    <a:pt x="3846" y="3951"/>
                    <a:pt x="3757" y="3645"/>
                  </a:cubicBezTo>
                  <a:cubicBezTo>
                    <a:pt x="3655" y="3327"/>
                    <a:pt x="3540" y="2856"/>
                    <a:pt x="3719" y="2550"/>
                  </a:cubicBezTo>
                  <a:cubicBezTo>
                    <a:pt x="3884" y="2283"/>
                    <a:pt x="4241" y="2104"/>
                    <a:pt x="4521" y="1964"/>
                  </a:cubicBezTo>
                  <a:cubicBezTo>
                    <a:pt x="4814" y="1799"/>
                    <a:pt x="5119" y="1672"/>
                    <a:pt x="5450" y="1608"/>
                  </a:cubicBezTo>
                  <a:cubicBezTo>
                    <a:pt x="5600" y="1581"/>
                    <a:pt x="5748" y="1568"/>
                    <a:pt x="5894" y="1568"/>
                  </a:cubicBezTo>
                  <a:close/>
                  <a:moveTo>
                    <a:pt x="2896" y="0"/>
                  </a:moveTo>
                  <a:cubicBezTo>
                    <a:pt x="2554" y="0"/>
                    <a:pt x="2210" y="67"/>
                    <a:pt x="1872" y="194"/>
                  </a:cubicBezTo>
                  <a:cubicBezTo>
                    <a:pt x="1261" y="424"/>
                    <a:pt x="637" y="806"/>
                    <a:pt x="319" y="1417"/>
                  </a:cubicBezTo>
                  <a:cubicBezTo>
                    <a:pt x="1" y="2041"/>
                    <a:pt x="128" y="2690"/>
                    <a:pt x="395" y="3327"/>
                  </a:cubicBezTo>
                  <a:cubicBezTo>
                    <a:pt x="523" y="3607"/>
                    <a:pt x="714" y="3976"/>
                    <a:pt x="1019" y="4142"/>
                  </a:cubicBezTo>
                  <a:cubicBezTo>
                    <a:pt x="1083" y="4167"/>
                    <a:pt x="1134" y="4167"/>
                    <a:pt x="1172" y="4167"/>
                  </a:cubicBezTo>
                  <a:cubicBezTo>
                    <a:pt x="943" y="4447"/>
                    <a:pt x="726" y="4791"/>
                    <a:pt x="841" y="5160"/>
                  </a:cubicBezTo>
                  <a:cubicBezTo>
                    <a:pt x="956" y="5542"/>
                    <a:pt x="1401" y="5784"/>
                    <a:pt x="1720" y="5950"/>
                  </a:cubicBezTo>
                  <a:cubicBezTo>
                    <a:pt x="1883" y="6048"/>
                    <a:pt x="2030" y="6106"/>
                    <a:pt x="2176" y="6106"/>
                  </a:cubicBezTo>
                  <a:cubicBezTo>
                    <a:pt x="2313" y="6106"/>
                    <a:pt x="2450" y="6055"/>
                    <a:pt x="2598" y="5937"/>
                  </a:cubicBezTo>
                  <a:cubicBezTo>
                    <a:pt x="2764" y="5797"/>
                    <a:pt x="2929" y="5619"/>
                    <a:pt x="3082" y="5466"/>
                  </a:cubicBezTo>
                  <a:cubicBezTo>
                    <a:pt x="3268" y="5256"/>
                    <a:pt x="3477" y="5045"/>
                    <a:pt x="3746" y="5045"/>
                  </a:cubicBezTo>
                  <a:cubicBezTo>
                    <a:pt x="3754" y="5045"/>
                    <a:pt x="3762" y="5045"/>
                    <a:pt x="3770" y="5046"/>
                  </a:cubicBezTo>
                  <a:lnTo>
                    <a:pt x="3337" y="5568"/>
                  </a:lnTo>
                  <a:cubicBezTo>
                    <a:pt x="3184" y="5784"/>
                    <a:pt x="2929" y="5988"/>
                    <a:pt x="3057" y="6268"/>
                  </a:cubicBezTo>
                  <a:cubicBezTo>
                    <a:pt x="3133" y="6434"/>
                    <a:pt x="3273" y="6587"/>
                    <a:pt x="3375" y="6739"/>
                  </a:cubicBezTo>
                  <a:lnTo>
                    <a:pt x="3757" y="7210"/>
                  </a:lnTo>
                  <a:cubicBezTo>
                    <a:pt x="3883" y="7360"/>
                    <a:pt x="4083" y="7707"/>
                    <a:pt x="4317" y="7707"/>
                  </a:cubicBezTo>
                  <a:cubicBezTo>
                    <a:pt x="4342" y="7707"/>
                    <a:pt x="4368" y="7703"/>
                    <a:pt x="4394" y="7694"/>
                  </a:cubicBezTo>
                  <a:cubicBezTo>
                    <a:pt x="4546" y="7631"/>
                    <a:pt x="4712" y="7465"/>
                    <a:pt x="4865" y="7376"/>
                  </a:cubicBezTo>
                  <a:cubicBezTo>
                    <a:pt x="5043" y="7249"/>
                    <a:pt x="5234" y="7134"/>
                    <a:pt x="5425" y="7019"/>
                  </a:cubicBezTo>
                  <a:cubicBezTo>
                    <a:pt x="5549" y="6945"/>
                    <a:pt x="5705" y="6833"/>
                    <a:pt x="5844" y="6833"/>
                  </a:cubicBezTo>
                  <a:cubicBezTo>
                    <a:pt x="5920" y="6833"/>
                    <a:pt x="5991" y="6866"/>
                    <a:pt x="6049" y="6956"/>
                  </a:cubicBezTo>
                  <a:cubicBezTo>
                    <a:pt x="6125" y="7083"/>
                    <a:pt x="6189" y="7210"/>
                    <a:pt x="6316" y="7312"/>
                  </a:cubicBezTo>
                  <a:cubicBezTo>
                    <a:pt x="6571" y="7529"/>
                    <a:pt x="6889" y="7605"/>
                    <a:pt x="7208" y="7605"/>
                  </a:cubicBezTo>
                  <a:cubicBezTo>
                    <a:pt x="7564" y="7605"/>
                    <a:pt x="7984" y="7542"/>
                    <a:pt x="8290" y="7351"/>
                  </a:cubicBezTo>
                  <a:cubicBezTo>
                    <a:pt x="8583" y="7172"/>
                    <a:pt x="8799" y="6841"/>
                    <a:pt x="8990" y="6561"/>
                  </a:cubicBezTo>
                  <a:cubicBezTo>
                    <a:pt x="9194" y="6255"/>
                    <a:pt x="9372" y="5937"/>
                    <a:pt x="9436" y="5581"/>
                  </a:cubicBezTo>
                  <a:cubicBezTo>
                    <a:pt x="9551" y="4868"/>
                    <a:pt x="9309" y="4104"/>
                    <a:pt x="8939" y="3492"/>
                  </a:cubicBezTo>
                  <a:cubicBezTo>
                    <a:pt x="8320" y="2394"/>
                    <a:pt x="7219" y="1457"/>
                    <a:pt x="5940" y="1457"/>
                  </a:cubicBezTo>
                  <a:cubicBezTo>
                    <a:pt x="5825" y="1457"/>
                    <a:pt x="5708" y="1465"/>
                    <a:pt x="5590" y="1481"/>
                  </a:cubicBezTo>
                  <a:cubicBezTo>
                    <a:pt x="5603" y="1442"/>
                    <a:pt x="5616" y="1417"/>
                    <a:pt x="5590" y="1404"/>
                  </a:cubicBezTo>
                  <a:cubicBezTo>
                    <a:pt x="5107" y="920"/>
                    <a:pt x="4534" y="475"/>
                    <a:pt x="3910" y="207"/>
                  </a:cubicBezTo>
                  <a:cubicBezTo>
                    <a:pt x="3579" y="67"/>
                    <a:pt x="3238" y="0"/>
                    <a:pt x="28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6"/>
            <p:cNvSpPr/>
            <p:nvPr/>
          </p:nvSpPr>
          <p:spPr>
            <a:xfrm>
              <a:off x="4486488" y="2303221"/>
              <a:ext cx="209584" cy="132191"/>
            </a:xfrm>
            <a:custGeom>
              <a:rect b="b" l="l" r="r" t="t"/>
              <a:pathLst>
                <a:path extrusionOk="0" h="1358" w="2153">
                  <a:moveTo>
                    <a:pt x="1580" y="293"/>
                  </a:moveTo>
                  <a:cubicBezTo>
                    <a:pt x="1575" y="297"/>
                    <a:pt x="1570" y="301"/>
                    <a:pt x="1566" y="306"/>
                  </a:cubicBezTo>
                  <a:lnTo>
                    <a:pt x="1566" y="306"/>
                  </a:lnTo>
                  <a:cubicBezTo>
                    <a:pt x="1567" y="301"/>
                    <a:pt x="1567" y="297"/>
                    <a:pt x="1567" y="293"/>
                  </a:cubicBezTo>
                  <a:close/>
                  <a:moveTo>
                    <a:pt x="1071" y="179"/>
                  </a:moveTo>
                  <a:cubicBezTo>
                    <a:pt x="1020" y="255"/>
                    <a:pt x="1007" y="370"/>
                    <a:pt x="969" y="446"/>
                  </a:cubicBezTo>
                  <a:cubicBezTo>
                    <a:pt x="947" y="468"/>
                    <a:pt x="931" y="488"/>
                    <a:pt x="919" y="508"/>
                  </a:cubicBezTo>
                  <a:lnTo>
                    <a:pt x="919" y="508"/>
                  </a:lnTo>
                  <a:cubicBezTo>
                    <a:pt x="968" y="398"/>
                    <a:pt x="1014" y="282"/>
                    <a:pt x="1032" y="179"/>
                  </a:cubicBezTo>
                  <a:close/>
                  <a:moveTo>
                    <a:pt x="689" y="204"/>
                  </a:moveTo>
                  <a:cubicBezTo>
                    <a:pt x="638" y="332"/>
                    <a:pt x="625" y="446"/>
                    <a:pt x="599" y="586"/>
                  </a:cubicBezTo>
                  <a:lnTo>
                    <a:pt x="510" y="586"/>
                  </a:lnTo>
                  <a:cubicBezTo>
                    <a:pt x="510" y="523"/>
                    <a:pt x="510" y="446"/>
                    <a:pt x="523" y="383"/>
                  </a:cubicBezTo>
                  <a:cubicBezTo>
                    <a:pt x="536" y="332"/>
                    <a:pt x="536" y="306"/>
                    <a:pt x="561" y="255"/>
                  </a:cubicBezTo>
                  <a:cubicBezTo>
                    <a:pt x="599" y="242"/>
                    <a:pt x="638" y="230"/>
                    <a:pt x="689" y="204"/>
                  </a:cubicBezTo>
                  <a:close/>
                  <a:moveTo>
                    <a:pt x="892" y="179"/>
                  </a:moveTo>
                  <a:cubicBezTo>
                    <a:pt x="829" y="319"/>
                    <a:pt x="803" y="459"/>
                    <a:pt x="765" y="612"/>
                  </a:cubicBezTo>
                  <a:cubicBezTo>
                    <a:pt x="739" y="612"/>
                    <a:pt x="714" y="586"/>
                    <a:pt x="689" y="586"/>
                  </a:cubicBezTo>
                  <a:cubicBezTo>
                    <a:pt x="714" y="446"/>
                    <a:pt x="778" y="306"/>
                    <a:pt x="841" y="179"/>
                  </a:cubicBezTo>
                  <a:close/>
                  <a:moveTo>
                    <a:pt x="894" y="564"/>
                  </a:moveTo>
                  <a:lnTo>
                    <a:pt x="894" y="564"/>
                  </a:lnTo>
                  <a:cubicBezTo>
                    <a:pt x="888" y="584"/>
                    <a:pt x="884" y="603"/>
                    <a:pt x="880" y="624"/>
                  </a:cubicBezTo>
                  <a:lnTo>
                    <a:pt x="867" y="624"/>
                  </a:lnTo>
                  <a:cubicBezTo>
                    <a:pt x="876" y="605"/>
                    <a:pt x="885" y="585"/>
                    <a:pt x="894" y="564"/>
                  </a:cubicBezTo>
                  <a:close/>
                  <a:moveTo>
                    <a:pt x="421" y="357"/>
                  </a:moveTo>
                  <a:cubicBezTo>
                    <a:pt x="421" y="433"/>
                    <a:pt x="421" y="523"/>
                    <a:pt x="434" y="586"/>
                  </a:cubicBezTo>
                  <a:cubicBezTo>
                    <a:pt x="370" y="612"/>
                    <a:pt x="307" y="624"/>
                    <a:pt x="243" y="650"/>
                  </a:cubicBezTo>
                  <a:cubicBezTo>
                    <a:pt x="268" y="523"/>
                    <a:pt x="332" y="433"/>
                    <a:pt x="421" y="357"/>
                  </a:cubicBezTo>
                  <a:close/>
                  <a:moveTo>
                    <a:pt x="1211" y="192"/>
                  </a:moveTo>
                  <a:cubicBezTo>
                    <a:pt x="1198" y="268"/>
                    <a:pt x="1147" y="357"/>
                    <a:pt x="1121" y="421"/>
                  </a:cubicBezTo>
                  <a:cubicBezTo>
                    <a:pt x="1096" y="510"/>
                    <a:pt x="1058" y="586"/>
                    <a:pt x="1020" y="688"/>
                  </a:cubicBezTo>
                  <a:cubicBezTo>
                    <a:pt x="994" y="675"/>
                    <a:pt x="969" y="675"/>
                    <a:pt x="943" y="650"/>
                  </a:cubicBezTo>
                  <a:cubicBezTo>
                    <a:pt x="969" y="561"/>
                    <a:pt x="1058" y="484"/>
                    <a:pt x="1083" y="395"/>
                  </a:cubicBezTo>
                  <a:cubicBezTo>
                    <a:pt x="1121" y="332"/>
                    <a:pt x="1160" y="255"/>
                    <a:pt x="1185" y="192"/>
                  </a:cubicBezTo>
                  <a:close/>
                  <a:moveTo>
                    <a:pt x="1376" y="230"/>
                  </a:moveTo>
                  <a:cubicBezTo>
                    <a:pt x="1389" y="230"/>
                    <a:pt x="1402" y="242"/>
                    <a:pt x="1414" y="242"/>
                  </a:cubicBezTo>
                  <a:cubicBezTo>
                    <a:pt x="1414" y="255"/>
                    <a:pt x="1414" y="255"/>
                    <a:pt x="1440" y="268"/>
                  </a:cubicBezTo>
                  <a:cubicBezTo>
                    <a:pt x="1465" y="293"/>
                    <a:pt x="1312" y="612"/>
                    <a:pt x="1223" y="777"/>
                  </a:cubicBezTo>
                  <a:cubicBezTo>
                    <a:pt x="1185" y="752"/>
                    <a:pt x="1134" y="739"/>
                    <a:pt x="1096" y="714"/>
                  </a:cubicBezTo>
                  <a:cubicBezTo>
                    <a:pt x="1160" y="586"/>
                    <a:pt x="1249" y="459"/>
                    <a:pt x="1312" y="332"/>
                  </a:cubicBezTo>
                  <a:cubicBezTo>
                    <a:pt x="1325" y="306"/>
                    <a:pt x="1351" y="255"/>
                    <a:pt x="1376" y="230"/>
                  </a:cubicBezTo>
                  <a:close/>
                  <a:moveTo>
                    <a:pt x="1669" y="332"/>
                  </a:moveTo>
                  <a:cubicBezTo>
                    <a:pt x="1720" y="370"/>
                    <a:pt x="1784" y="421"/>
                    <a:pt x="1822" y="459"/>
                  </a:cubicBezTo>
                  <a:cubicBezTo>
                    <a:pt x="1771" y="548"/>
                    <a:pt x="1707" y="624"/>
                    <a:pt x="1656" y="701"/>
                  </a:cubicBezTo>
                  <a:cubicBezTo>
                    <a:pt x="1580" y="815"/>
                    <a:pt x="1516" y="905"/>
                    <a:pt x="1453" y="1019"/>
                  </a:cubicBezTo>
                  <a:cubicBezTo>
                    <a:pt x="1402" y="943"/>
                    <a:pt x="1338" y="879"/>
                    <a:pt x="1262" y="815"/>
                  </a:cubicBezTo>
                  <a:cubicBezTo>
                    <a:pt x="1325" y="688"/>
                    <a:pt x="1402" y="574"/>
                    <a:pt x="1478" y="446"/>
                  </a:cubicBezTo>
                  <a:cubicBezTo>
                    <a:pt x="1491" y="429"/>
                    <a:pt x="1506" y="410"/>
                    <a:pt x="1519" y="391"/>
                  </a:cubicBezTo>
                  <a:lnTo>
                    <a:pt x="1519" y="391"/>
                  </a:lnTo>
                  <a:cubicBezTo>
                    <a:pt x="1513" y="413"/>
                    <a:pt x="1508" y="436"/>
                    <a:pt x="1503" y="459"/>
                  </a:cubicBezTo>
                  <a:cubicBezTo>
                    <a:pt x="1453" y="561"/>
                    <a:pt x="1402" y="637"/>
                    <a:pt x="1351" y="714"/>
                  </a:cubicBezTo>
                  <a:cubicBezTo>
                    <a:pt x="1342" y="741"/>
                    <a:pt x="1365" y="762"/>
                    <a:pt x="1389" y="762"/>
                  </a:cubicBezTo>
                  <a:cubicBezTo>
                    <a:pt x="1398" y="762"/>
                    <a:pt x="1407" y="759"/>
                    <a:pt x="1414" y="752"/>
                  </a:cubicBezTo>
                  <a:cubicBezTo>
                    <a:pt x="1465" y="675"/>
                    <a:pt x="1529" y="586"/>
                    <a:pt x="1580" y="510"/>
                  </a:cubicBezTo>
                  <a:cubicBezTo>
                    <a:pt x="1605" y="459"/>
                    <a:pt x="1656" y="395"/>
                    <a:pt x="1669" y="332"/>
                  </a:cubicBezTo>
                  <a:close/>
                  <a:moveTo>
                    <a:pt x="1898" y="612"/>
                  </a:moveTo>
                  <a:cubicBezTo>
                    <a:pt x="1924" y="675"/>
                    <a:pt x="1924" y="752"/>
                    <a:pt x="1898" y="841"/>
                  </a:cubicBezTo>
                  <a:cubicBezTo>
                    <a:pt x="1847" y="968"/>
                    <a:pt x="1669" y="1070"/>
                    <a:pt x="1567" y="1134"/>
                  </a:cubicBezTo>
                  <a:cubicBezTo>
                    <a:pt x="1527" y="1150"/>
                    <a:pt x="1527" y="1166"/>
                    <a:pt x="1523" y="1166"/>
                  </a:cubicBezTo>
                  <a:cubicBezTo>
                    <a:pt x="1521" y="1166"/>
                    <a:pt x="1518" y="1161"/>
                    <a:pt x="1503" y="1146"/>
                  </a:cubicBezTo>
                  <a:cubicBezTo>
                    <a:pt x="1503" y="1146"/>
                    <a:pt x="1478" y="1121"/>
                    <a:pt x="1478" y="1096"/>
                  </a:cubicBezTo>
                  <a:cubicBezTo>
                    <a:pt x="1605" y="955"/>
                    <a:pt x="1720" y="828"/>
                    <a:pt x="1835" y="688"/>
                  </a:cubicBezTo>
                  <a:cubicBezTo>
                    <a:pt x="1847" y="650"/>
                    <a:pt x="1885" y="637"/>
                    <a:pt x="1898" y="612"/>
                  </a:cubicBezTo>
                  <a:close/>
                  <a:moveTo>
                    <a:pt x="1001" y="0"/>
                  </a:moveTo>
                  <a:cubicBezTo>
                    <a:pt x="497" y="0"/>
                    <a:pt x="24" y="255"/>
                    <a:pt x="77" y="815"/>
                  </a:cubicBezTo>
                  <a:cubicBezTo>
                    <a:pt x="39" y="879"/>
                    <a:pt x="1" y="955"/>
                    <a:pt x="1" y="1057"/>
                  </a:cubicBezTo>
                  <a:cubicBezTo>
                    <a:pt x="1" y="1078"/>
                    <a:pt x="20" y="1088"/>
                    <a:pt x="40" y="1088"/>
                  </a:cubicBezTo>
                  <a:cubicBezTo>
                    <a:pt x="56" y="1088"/>
                    <a:pt x="72" y="1082"/>
                    <a:pt x="77" y="1070"/>
                  </a:cubicBezTo>
                  <a:cubicBezTo>
                    <a:pt x="90" y="1006"/>
                    <a:pt x="128" y="955"/>
                    <a:pt x="166" y="930"/>
                  </a:cubicBezTo>
                  <a:cubicBezTo>
                    <a:pt x="174" y="933"/>
                    <a:pt x="183" y="934"/>
                    <a:pt x="193" y="934"/>
                  </a:cubicBezTo>
                  <a:cubicBezTo>
                    <a:pt x="228" y="934"/>
                    <a:pt x="268" y="912"/>
                    <a:pt x="268" y="841"/>
                  </a:cubicBezTo>
                  <a:lnTo>
                    <a:pt x="268" y="828"/>
                  </a:lnTo>
                  <a:cubicBezTo>
                    <a:pt x="349" y="780"/>
                    <a:pt x="445" y="762"/>
                    <a:pt x="550" y="762"/>
                  </a:cubicBezTo>
                  <a:cubicBezTo>
                    <a:pt x="611" y="762"/>
                    <a:pt x="674" y="768"/>
                    <a:pt x="739" y="777"/>
                  </a:cubicBezTo>
                  <a:cubicBezTo>
                    <a:pt x="739" y="802"/>
                    <a:pt x="755" y="816"/>
                    <a:pt x="774" y="816"/>
                  </a:cubicBezTo>
                  <a:cubicBezTo>
                    <a:pt x="784" y="816"/>
                    <a:pt x="794" y="812"/>
                    <a:pt x="803" y="803"/>
                  </a:cubicBezTo>
                  <a:cubicBezTo>
                    <a:pt x="867" y="815"/>
                    <a:pt x="943" y="841"/>
                    <a:pt x="994" y="866"/>
                  </a:cubicBezTo>
                  <a:cubicBezTo>
                    <a:pt x="994" y="879"/>
                    <a:pt x="1007" y="879"/>
                    <a:pt x="1020" y="879"/>
                  </a:cubicBezTo>
                  <a:cubicBezTo>
                    <a:pt x="1032" y="892"/>
                    <a:pt x="1071" y="892"/>
                    <a:pt x="1083" y="905"/>
                  </a:cubicBezTo>
                  <a:cubicBezTo>
                    <a:pt x="1249" y="994"/>
                    <a:pt x="1287" y="1083"/>
                    <a:pt x="1376" y="1223"/>
                  </a:cubicBezTo>
                  <a:cubicBezTo>
                    <a:pt x="1402" y="1274"/>
                    <a:pt x="1402" y="1337"/>
                    <a:pt x="1465" y="1350"/>
                  </a:cubicBezTo>
                  <a:cubicBezTo>
                    <a:pt x="1478" y="1355"/>
                    <a:pt x="1493" y="1357"/>
                    <a:pt x="1507" y="1357"/>
                  </a:cubicBezTo>
                  <a:cubicBezTo>
                    <a:pt x="1652" y="1357"/>
                    <a:pt x="1870" y="1151"/>
                    <a:pt x="1962" y="1070"/>
                  </a:cubicBezTo>
                  <a:cubicBezTo>
                    <a:pt x="2089" y="905"/>
                    <a:pt x="2153" y="714"/>
                    <a:pt x="2051" y="523"/>
                  </a:cubicBezTo>
                  <a:cubicBezTo>
                    <a:pt x="2038" y="484"/>
                    <a:pt x="2013" y="446"/>
                    <a:pt x="1975" y="421"/>
                  </a:cubicBezTo>
                  <a:lnTo>
                    <a:pt x="1975" y="332"/>
                  </a:lnTo>
                  <a:cubicBezTo>
                    <a:pt x="1967" y="316"/>
                    <a:pt x="1949" y="305"/>
                    <a:pt x="1931" y="305"/>
                  </a:cubicBezTo>
                  <a:cubicBezTo>
                    <a:pt x="1920" y="305"/>
                    <a:pt x="1908" y="309"/>
                    <a:pt x="1898" y="319"/>
                  </a:cubicBezTo>
                  <a:cubicBezTo>
                    <a:pt x="1681" y="111"/>
                    <a:pt x="1334" y="0"/>
                    <a:pt x="10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6"/>
            <p:cNvSpPr/>
            <p:nvPr/>
          </p:nvSpPr>
          <p:spPr>
            <a:xfrm>
              <a:off x="4744358" y="2544826"/>
              <a:ext cx="161203" cy="185535"/>
            </a:xfrm>
            <a:custGeom>
              <a:rect b="b" l="l" r="r" t="t"/>
              <a:pathLst>
                <a:path extrusionOk="0" h="1906" w="1656">
                  <a:moveTo>
                    <a:pt x="1227" y="411"/>
                  </a:moveTo>
                  <a:cubicBezTo>
                    <a:pt x="1246" y="445"/>
                    <a:pt x="1266" y="483"/>
                    <a:pt x="1287" y="524"/>
                  </a:cubicBezTo>
                  <a:cubicBezTo>
                    <a:pt x="1279" y="509"/>
                    <a:pt x="1263" y="502"/>
                    <a:pt x="1246" y="502"/>
                  </a:cubicBezTo>
                  <a:cubicBezTo>
                    <a:pt x="1233" y="502"/>
                    <a:pt x="1221" y="506"/>
                    <a:pt x="1210" y="511"/>
                  </a:cubicBezTo>
                  <a:cubicBezTo>
                    <a:pt x="1136" y="542"/>
                    <a:pt x="1064" y="576"/>
                    <a:pt x="996" y="612"/>
                  </a:cubicBezTo>
                  <a:lnTo>
                    <a:pt x="996" y="612"/>
                  </a:lnTo>
                  <a:cubicBezTo>
                    <a:pt x="1064" y="568"/>
                    <a:pt x="1128" y="522"/>
                    <a:pt x="1185" y="473"/>
                  </a:cubicBezTo>
                  <a:cubicBezTo>
                    <a:pt x="1220" y="464"/>
                    <a:pt x="1231" y="438"/>
                    <a:pt x="1227" y="411"/>
                  </a:cubicBezTo>
                  <a:close/>
                  <a:moveTo>
                    <a:pt x="1146" y="307"/>
                  </a:moveTo>
                  <a:cubicBezTo>
                    <a:pt x="1159" y="315"/>
                    <a:pt x="1172" y="330"/>
                    <a:pt x="1187" y="349"/>
                  </a:cubicBezTo>
                  <a:lnTo>
                    <a:pt x="1187" y="349"/>
                  </a:lnTo>
                  <a:cubicBezTo>
                    <a:pt x="1176" y="342"/>
                    <a:pt x="1164" y="338"/>
                    <a:pt x="1152" y="338"/>
                  </a:cubicBezTo>
                  <a:cubicBezTo>
                    <a:pt x="1137" y="338"/>
                    <a:pt x="1122" y="344"/>
                    <a:pt x="1108" y="358"/>
                  </a:cubicBezTo>
                  <a:cubicBezTo>
                    <a:pt x="981" y="434"/>
                    <a:pt x="866" y="511"/>
                    <a:pt x="739" y="613"/>
                  </a:cubicBezTo>
                  <a:cubicBezTo>
                    <a:pt x="701" y="638"/>
                    <a:pt x="663" y="676"/>
                    <a:pt x="612" y="702"/>
                  </a:cubicBezTo>
                  <a:cubicBezTo>
                    <a:pt x="650" y="676"/>
                    <a:pt x="701" y="638"/>
                    <a:pt x="726" y="613"/>
                  </a:cubicBezTo>
                  <a:cubicBezTo>
                    <a:pt x="854" y="498"/>
                    <a:pt x="994" y="396"/>
                    <a:pt x="1146" y="307"/>
                  </a:cubicBezTo>
                  <a:close/>
                  <a:moveTo>
                    <a:pt x="809" y="716"/>
                  </a:moveTo>
                  <a:cubicBezTo>
                    <a:pt x="803" y="720"/>
                    <a:pt x="796" y="724"/>
                    <a:pt x="790" y="727"/>
                  </a:cubicBezTo>
                  <a:cubicBezTo>
                    <a:pt x="790" y="727"/>
                    <a:pt x="777" y="753"/>
                    <a:pt x="764" y="753"/>
                  </a:cubicBezTo>
                  <a:cubicBezTo>
                    <a:pt x="775" y="732"/>
                    <a:pt x="785" y="720"/>
                    <a:pt x="809" y="716"/>
                  </a:cubicBezTo>
                  <a:close/>
                  <a:moveTo>
                    <a:pt x="848" y="164"/>
                  </a:moveTo>
                  <a:cubicBezTo>
                    <a:pt x="895" y="164"/>
                    <a:pt x="940" y="174"/>
                    <a:pt x="981" y="192"/>
                  </a:cubicBezTo>
                  <a:cubicBezTo>
                    <a:pt x="866" y="269"/>
                    <a:pt x="752" y="358"/>
                    <a:pt x="663" y="447"/>
                  </a:cubicBezTo>
                  <a:cubicBezTo>
                    <a:pt x="573" y="549"/>
                    <a:pt x="421" y="638"/>
                    <a:pt x="332" y="765"/>
                  </a:cubicBezTo>
                  <a:cubicBezTo>
                    <a:pt x="268" y="727"/>
                    <a:pt x="217" y="702"/>
                    <a:pt x="153" y="676"/>
                  </a:cubicBezTo>
                  <a:cubicBezTo>
                    <a:pt x="268" y="511"/>
                    <a:pt x="421" y="371"/>
                    <a:pt x="573" y="269"/>
                  </a:cubicBezTo>
                  <a:cubicBezTo>
                    <a:pt x="671" y="196"/>
                    <a:pt x="764" y="164"/>
                    <a:pt x="848" y="164"/>
                  </a:cubicBezTo>
                  <a:close/>
                  <a:moveTo>
                    <a:pt x="612" y="816"/>
                  </a:moveTo>
                  <a:lnTo>
                    <a:pt x="612" y="816"/>
                  </a:lnTo>
                  <a:cubicBezTo>
                    <a:pt x="573" y="842"/>
                    <a:pt x="535" y="880"/>
                    <a:pt x="510" y="893"/>
                  </a:cubicBezTo>
                  <a:lnTo>
                    <a:pt x="484" y="880"/>
                  </a:lnTo>
                  <a:cubicBezTo>
                    <a:pt x="535" y="867"/>
                    <a:pt x="573" y="842"/>
                    <a:pt x="612" y="816"/>
                  </a:cubicBezTo>
                  <a:close/>
                  <a:moveTo>
                    <a:pt x="1287" y="574"/>
                  </a:moveTo>
                  <a:cubicBezTo>
                    <a:pt x="1299" y="613"/>
                    <a:pt x="1299" y="638"/>
                    <a:pt x="1312" y="676"/>
                  </a:cubicBezTo>
                  <a:lnTo>
                    <a:pt x="1274" y="676"/>
                  </a:lnTo>
                  <a:cubicBezTo>
                    <a:pt x="1032" y="753"/>
                    <a:pt x="803" y="893"/>
                    <a:pt x="586" y="1007"/>
                  </a:cubicBezTo>
                  <a:cubicBezTo>
                    <a:pt x="573" y="995"/>
                    <a:pt x="573" y="969"/>
                    <a:pt x="548" y="956"/>
                  </a:cubicBezTo>
                  <a:cubicBezTo>
                    <a:pt x="650" y="931"/>
                    <a:pt x="726" y="867"/>
                    <a:pt x="828" y="829"/>
                  </a:cubicBezTo>
                  <a:lnTo>
                    <a:pt x="1248" y="638"/>
                  </a:lnTo>
                  <a:cubicBezTo>
                    <a:pt x="1274" y="625"/>
                    <a:pt x="1287" y="613"/>
                    <a:pt x="1287" y="574"/>
                  </a:cubicBezTo>
                  <a:close/>
                  <a:moveTo>
                    <a:pt x="1019" y="906"/>
                  </a:moveTo>
                  <a:lnTo>
                    <a:pt x="1019" y="906"/>
                  </a:lnTo>
                  <a:cubicBezTo>
                    <a:pt x="968" y="931"/>
                    <a:pt x="930" y="944"/>
                    <a:pt x="892" y="956"/>
                  </a:cubicBezTo>
                  <a:cubicBezTo>
                    <a:pt x="803" y="1007"/>
                    <a:pt x="726" y="1058"/>
                    <a:pt x="637" y="1084"/>
                  </a:cubicBezTo>
                  <a:cubicBezTo>
                    <a:pt x="637" y="1071"/>
                    <a:pt x="637" y="1071"/>
                    <a:pt x="612" y="1046"/>
                  </a:cubicBezTo>
                  <a:cubicBezTo>
                    <a:pt x="739" y="1007"/>
                    <a:pt x="866" y="956"/>
                    <a:pt x="1019" y="906"/>
                  </a:cubicBezTo>
                  <a:close/>
                  <a:moveTo>
                    <a:pt x="854" y="1135"/>
                  </a:moveTo>
                  <a:cubicBezTo>
                    <a:pt x="790" y="1160"/>
                    <a:pt x="726" y="1198"/>
                    <a:pt x="650" y="1224"/>
                  </a:cubicBezTo>
                  <a:lnTo>
                    <a:pt x="650" y="1198"/>
                  </a:lnTo>
                  <a:cubicBezTo>
                    <a:pt x="714" y="1198"/>
                    <a:pt x="777" y="1160"/>
                    <a:pt x="854" y="1135"/>
                  </a:cubicBezTo>
                  <a:close/>
                  <a:moveTo>
                    <a:pt x="1338" y="778"/>
                  </a:moveTo>
                  <a:cubicBezTo>
                    <a:pt x="1363" y="944"/>
                    <a:pt x="1363" y="1097"/>
                    <a:pt x="1299" y="1249"/>
                  </a:cubicBezTo>
                  <a:cubicBezTo>
                    <a:pt x="1287" y="1224"/>
                    <a:pt x="1274" y="1224"/>
                    <a:pt x="1248" y="1224"/>
                  </a:cubicBezTo>
                  <a:cubicBezTo>
                    <a:pt x="1274" y="1211"/>
                    <a:pt x="1287" y="1198"/>
                    <a:pt x="1287" y="1186"/>
                  </a:cubicBezTo>
                  <a:cubicBezTo>
                    <a:pt x="1299" y="1147"/>
                    <a:pt x="1287" y="1122"/>
                    <a:pt x="1248" y="1122"/>
                  </a:cubicBezTo>
                  <a:cubicBezTo>
                    <a:pt x="1236" y="1122"/>
                    <a:pt x="1223" y="1122"/>
                    <a:pt x="1210" y="1135"/>
                  </a:cubicBezTo>
                  <a:cubicBezTo>
                    <a:pt x="1223" y="1122"/>
                    <a:pt x="1248" y="1097"/>
                    <a:pt x="1274" y="1084"/>
                  </a:cubicBezTo>
                  <a:cubicBezTo>
                    <a:pt x="1287" y="1071"/>
                    <a:pt x="1287" y="1020"/>
                    <a:pt x="1248" y="1020"/>
                  </a:cubicBezTo>
                  <a:lnTo>
                    <a:pt x="1236" y="1020"/>
                  </a:lnTo>
                  <a:lnTo>
                    <a:pt x="1287" y="969"/>
                  </a:lnTo>
                  <a:cubicBezTo>
                    <a:pt x="1299" y="944"/>
                    <a:pt x="1299" y="893"/>
                    <a:pt x="1274" y="893"/>
                  </a:cubicBezTo>
                  <a:cubicBezTo>
                    <a:pt x="1255" y="889"/>
                    <a:pt x="1238" y="888"/>
                    <a:pt x="1221" y="888"/>
                  </a:cubicBezTo>
                  <a:cubicBezTo>
                    <a:pt x="1179" y="888"/>
                    <a:pt x="1141" y="897"/>
                    <a:pt x="1096" y="906"/>
                  </a:cubicBezTo>
                  <a:cubicBezTo>
                    <a:pt x="1172" y="880"/>
                    <a:pt x="1248" y="842"/>
                    <a:pt x="1312" y="804"/>
                  </a:cubicBezTo>
                  <a:cubicBezTo>
                    <a:pt x="1312" y="804"/>
                    <a:pt x="1338" y="804"/>
                    <a:pt x="1338" y="778"/>
                  </a:cubicBezTo>
                  <a:close/>
                  <a:moveTo>
                    <a:pt x="1083" y="1198"/>
                  </a:moveTo>
                  <a:cubicBezTo>
                    <a:pt x="1019" y="1224"/>
                    <a:pt x="955" y="1275"/>
                    <a:pt x="905" y="1313"/>
                  </a:cubicBezTo>
                  <a:cubicBezTo>
                    <a:pt x="790" y="1364"/>
                    <a:pt x="701" y="1415"/>
                    <a:pt x="586" y="1479"/>
                  </a:cubicBezTo>
                  <a:cubicBezTo>
                    <a:pt x="586" y="1415"/>
                    <a:pt x="612" y="1377"/>
                    <a:pt x="637" y="1326"/>
                  </a:cubicBezTo>
                  <a:cubicBezTo>
                    <a:pt x="726" y="1288"/>
                    <a:pt x="841" y="1262"/>
                    <a:pt x="955" y="1224"/>
                  </a:cubicBezTo>
                  <a:cubicBezTo>
                    <a:pt x="981" y="1211"/>
                    <a:pt x="1032" y="1211"/>
                    <a:pt x="1083" y="1198"/>
                  </a:cubicBezTo>
                  <a:close/>
                  <a:moveTo>
                    <a:pt x="1210" y="1402"/>
                  </a:moveTo>
                  <a:lnTo>
                    <a:pt x="1210" y="1402"/>
                  </a:lnTo>
                  <a:cubicBezTo>
                    <a:pt x="1108" y="1466"/>
                    <a:pt x="1019" y="1517"/>
                    <a:pt x="917" y="1542"/>
                  </a:cubicBezTo>
                  <a:lnTo>
                    <a:pt x="1210" y="1402"/>
                  </a:lnTo>
                  <a:close/>
                  <a:moveTo>
                    <a:pt x="892" y="1415"/>
                  </a:moveTo>
                  <a:cubicBezTo>
                    <a:pt x="854" y="1440"/>
                    <a:pt x="841" y="1453"/>
                    <a:pt x="803" y="1466"/>
                  </a:cubicBezTo>
                  <a:cubicBezTo>
                    <a:pt x="650" y="1568"/>
                    <a:pt x="484" y="1644"/>
                    <a:pt x="332" y="1733"/>
                  </a:cubicBezTo>
                  <a:lnTo>
                    <a:pt x="319" y="1759"/>
                  </a:lnTo>
                  <a:cubicBezTo>
                    <a:pt x="293" y="1759"/>
                    <a:pt x="293" y="1759"/>
                    <a:pt x="281" y="1733"/>
                  </a:cubicBezTo>
                  <a:cubicBezTo>
                    <a:pt x="204" y="1644"/>
                    <a:pt x="395" y="1593"/>
                    <a:pt x="446" y="1580"/>
                  </a:cubicBezTo>
                  <a:cubicBezTo>
                    <a:pt x="599" y="1529"/>
                    <a:pt x="739" y="1466"/>
                    <a:pt x="892" y="1415"/>
                  </a:cubicBezTo>
                  <a:close/>
                  <a:moveTo>
                    <a:pt x="893" y="0"/>
                  </a:moveTo>
                  <a:cubicBezTo>
                    <a:pt x="563" y="0"/>
                    <a:pt x="244" y="356"/>
                    <a:pt x="77" y="651"/>
                  </a:cubicBezTo>
                  <a:cubicBezTo>
                    <a:pt x="39" y="676"/>
                    <a:pt x="13" y="702"/>
                    <a:pt x="26" y="740"/>
                  </a:cubicBezTo>
                  <a:cubicBezTo>
                    <a:pt x="26" y="753"/>
                    <a:pt x="13" y="765"/>
                    <a:pt x="13" y="778"/>
                  </a:cubicBezTo>
                  <a:cubicBezTo>
                    <a:pt x="4" y="806"/>
                    <a:pt x="21" y="827"/>
                    <a:pt x="41" y="827"/>
                  </a:cubicBezTo>
                  <a:cubicBezTo>
                    <a:pt x="49" y="827"/>
                    <a:pt x="57" y="824"/>
                    <a:pt x="64" y="816"/>
                  </a:cubicBezTo>
                  <a:cubicBezTo>
                    <a:pt x="64" y="816"/>
                    <a:pt x="64" y="804"/>
                    <a:pt x="77" y="804"/>
                  </a:cubicBezTo>
                  <a:cubicBezTo>
                    <a:pt x="153" y="880"/>
                    <a:pt x="255" y="906"/>
                    <a:pt x="344" y="969"/>
                  </a:cubicBezTo>
                  <a:cubicBezTo>
                    <a:pt x="535" y="1122"/>
                    <a:pt x="510" y="1338"/>
                    <a:pt x="293" y="1453"/>
                  </a:cubicBezTo>
                  <a:cubicBezTo>
                    <a:pt x="166" y="1517"/>
                    <a:pt x="0" y="1580"/>
                    <a:pt x="77" y="1771"/>
                  </a:cubicBezTo>
                  <a:cubicBezTo>
                    <a:pt x="124" y="1872"/>
                    <a:pt x="213" y="1905"/>
                    <a:pt x="307" y="1905"/>
                  </a:cubicBezTo>
                  <a:cubicBezTo>
                    <a:pt x="392" y="1905"/>
                    <a:pt x="482" y="1878"/>
                    <a:pt x="548" y="1848"/>
                  </a:cubicBezTo>
                  <a:cubicBezTo>
                    <a:pt x="803" y="1759"/>
                    <a:pt x="1121" y="1720"/>
                    <a:pt x="1312" y="1504"/>
                  </a:cubicBezTo>
                  <a:cubicBezTo>
                    <a:pt x="1656" y="1160"/>
                    <a:pt x="1567" y="383"/>
                    <a:pt x="1185" y="103"/>
                  </a:cubicBezTo>
                  <a:cubicBezTo>
                    <a:pt x="1089" y="31"/>
                    <a:pt x="991" y="0"/>
                    <a:pt x="8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6"/>
            <p:cNvSpPr/>
            <p:nvPr/>
          </p:nvSpPr>
          <p:spPr>
            <a:xfrm>
              <a:off x="4486780" y="2492748"/>
              <a:ext cx="136770" cy="157208"/>
            </a:xfrm>
            <a:custGeom>
              <a:rect b="b" l="l" r="r" t="t"/>
              <a:pathLst>
                <a:path extrusionOk="0" h="1615" w="1405">
                  <a:moveTo>
                    <a:pt x="1369" y="0"/>
                  </a:moveTo>
                  <a:cubicBezTo>
                    <a:pt x="1362" y="0"/>
                    <a:pt x="1354" y="4"/>
                    <a:pt x="1348" y="14"/>
                  </a:cubicBezTo>
                  <a:cubicBezTo>
                    <a:pt x="1118" y="269"/>
                    <a:pt x="877" y="524"/>
                    <a:pt x="635" y="791"/>
                  </a:cubicBezTo>
                  <a:cubicBezTo>
                    <a:pt x="431" y="1033"/>
                    <a:pt x="163" y="1275"/>
                    <a:pt x="11" y="1555"/>
                  </a:cubicBezTo>
                  <a:cubicBezTo>
                    <a:pt x="1" y="1585"/>
                    <a:pt x="22" y="1614"/>
                    <a:pt x="43" y="1614"/>
                  </a:cubicBezTo>
                  <a:cubicBezTo>
                    <a:pt x="49" y="1614"/>
                    <a:pt x="56" y="1612"/>
                    <a:pt x="62" y="1606"/>
                  </a:cubicBezTo>
                  <a:cubicBezTo>
                    <a:pt x="329" y="1428"/>
                    <a:pt x="545" y="1097"/>
                    <a:pt x="749" y="842"/>
                  </a:cubicBezTo>
                  <a:cubicBezTo>
                    <a:pt x="966" y="587"/>
                    <a:pt x="1182" y="320"/>
                    <a:pt x="1386" y="40"/>
                  </a:cubicBezTo>
                  <a:cubicBezTo>
                    <a:pt x="1405" y="31"/>
                    <a:pt x="1389" y="0"/>
                    <a:pt x="136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6"/>
            <p:cNvSpPr/>
            <p:nvPr/>
          </p:nvSpPr>
          <p:spPr>
            <a:xfrm>
              <a:off x="4518807" y="2567312"/>
              <a:ext cx="245601" cy="173659"/>
            </a:xfrm>
            <a:custGeom>
              <a:rect b="b" l="l" r="r" t="t"/>
              <a:pathLst>
                <a:path extrusionOk="0" h="1784" w="2523">
                  <a:moveTo>
                    <a:pt x="2476" y="1"/>
                  </a:moveTo>
                  <a:cubicBezTo>
                    <a:pt x="2470" y="1"/>
                    <a:pt x="2463" y="4"/>
                    <a:pt x="2458" y="12"/>
                  </a:cubicBezTo>
                  <a:cubicBezTo>
                    <a:pt x="2088" y="280"/>
                    <a:pt x="1719" y="547"/>
                    <a:pt x="1375" y="840"/>
                  </a:cubicBezTo>
                  <a:cubicBezTo>
                    <a:pt x="1184" y="980"/>
                    <a:pt x="993" y="1146"/>
                    <a:pt x="815" y="1286"/>
                  </a:cubicBezTo>
                  <a:cubicBezTo>
                    <a:pt x="711" y="1371"/>
                    <a:pt x="451" y="1640"/>
                    <a:pt x="262" y="1640"/>
                  </a:cubicBezTo>
                  <a:cubicBezTo>
                    <a:pt x="197" y="1640"/>
                    <a:pt x="141" y="1609"/>
                    <a:pt x="102" y="1528"/>
                  </a:cubicBezTo>
                  <a:cubicBezTo>
                    <a:pt x="97" y="1508"/>
                    <a:pt x="81" y="1500"/>
                    <a:pt x="63" y="1500"/>
                  </a:cubicBezTo>
                  <a:cubicBezTo>
                    <a:pt x="34" y="1500"/>
                    <a:pt x="0" y="1522"/>
                    <a:pt x="0" y="1553"/>
                  </a:cubicBezTo>
                  <a:cubicBezTo>
                    <a:pt x="0" y="1685"/>
                    <a:pt x="136" y="1783"/>
                    <a:pt x="269" y="1783"/>
                  </a:cubicBezTo>
                  <a:cubicBezTo>
                    <a:pt x="277" y="1783"/>
                    <a:pt x="285" y="1783"/>
                    <a:pt x="293" y="1782"/>
                  </a:cubicBezTo>
                  <a:cubicBezTo>
                    <a:pt x="509" y="1757"/>
                    <a:pt x="700" y="1540"/>
                    <a:pt x="866" y="1413"/>
                  </a:cubicBezTo>
                  <a:cubicBezTo>
                    <a:pt x="1426" y="967"/>
                    <a:pt x="1948" y="522"/>
                    <a:pt x="2483" y="76"/>
                  </a:cubicBezTo>
                  <a:cubicBezTo>
                    <a:pt x="2523" y="46"/>
                    <a:pt x="2500" y="1"/>
                    <a:pt x="247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6"/>
            <p:cNvSpPr/>
            <p:nvPr/>
          </p:nvSpPr>
          <p:spPr>
            <a:xfrm>
              <a:off x="4503913" y="2701061"/>
              <a:ext cx="2531" cy="3894"/>
            </a:xfrm>
            <a:custGeom>
              <a:rect b="b" l="l" r="r" t="t"/>
              <a:pathLst>
                <a:path extrusionOk="0" h="40" w="26">
                  <a:moveTo>
                    <a:pt x="13" y="1"/>
                  </a:moveTo>
                  <a:cubicBezTo>
                    <a:pt x="0" y="1"/>
                    <a:pt x="0" y="39"/>
                    <a:pt x="13" y="39"/>
                  </a:cubicBezTo>
                  <a:cubicBezTo>
                    <a:pt x="26" y="26"/>
                    <a:pt x="26" y="1"/>
                    <a:pt x="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6"/>
            <p:cNvSpPr/>
            <p:nvPr/>
          </p:nvSpPr>
          <p:spPr>
            <a:xfrm>
              <a:off x="4646622" y="2240241"/>
              <a:ext cx="89168" cy="19858"/>
            </a:xfrm>
            <a:custGeom>
              <a:rect b="b" l="l" r="r" t="t"/>
              <a:pathLst>
                <a:path extrusionOk="0" h="204" w="916">
                  <a:moveTo>
                    <a:pt x="211" y="0"/>
                  </a:moveTo>
                  <a:cubicBezTo>
                    <a:pt x="151" y="0"/>
                    <a:pt x="92" y="11"/>
                    <a:pt x="24" y="49"/>
                  </a:cubicBezTo>
                  <a:cubicBezTo>
                    <a:pt x="1" y="61"/>
                    <a:pt x="20" y="114"/>
                    <a:pt x="52" y="114"/>
                  </a:cubicBezTo>
                  <a:cubicBezTo>
                    <a:pt x="55" y="114"/>
                    <a:pt x="59" y="114"/>
                    <a:pt x="62" y="113"/>
                  </a:cubicBezTo>
                  <a:cubicBezTo>
                    <a:pt x="106" y="93"/>
                    <a:pt x="155" y="85"/>
                    <a:pt x="206" y="85"/>
                  </a:cubicBezTo>
                  <a:cubicBezTo>
                    <a:pt x="316" y="85"/>
                    <a:pt x="433" y="121"/>
                    <a:pt x="521" y="138"/>
                  </a:cubicBezTo>
                  <a:cubicBezTo>
                    <a:pt x="635" y="151"/>
                    <a:pt x="750" y="189"/>
                    <a:pt x="877" y="202"/>
                  </a:cubicBezTo>
                  <a:cubicBezTo>
                    <a:pt x="880" y="203"/>
                    <a:pt x="883" y="203"/>
                    <a:pt x="885" y="203"/>
                  </a:cubicBezTo>
                  <a:cubicBezTo>
                    <a:pt x="915" y="203"/>
                    <a:pt x="913" y="137"/>
                    <a:pt x="890" y="125"/>
                  </a:cubicBezTo>
                  <a:cubicBezTo>
                    <a:pt x="712" y="75"/>
                    <a:pt x="521" y="49"/>
                    <a:pt x="342" y="11"/>
                  </a:cubicBezTo>
                  <a:cubicBezTo>
                    <a:pt x="296" y="6"/>
                    <a:pt x="253" y="0"/>
                    <a:pt x="2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6"/>
            <p:cNvSpPr/>
            <p:nvPr/>
          </p:nvSpPr>
          <p:spPr>
            <a:xfrm>
              <a:off x="4227449" y="2538888"/>
              <a:ext cx="91602" cy="54609"/>
            </a:xfrm>
            <a:custGeom>
              <a:rect b="b" l="l" r="r" t="t"/>
              <a:pathLst>
                <a:path extrusionOk="0" h="561" w="941">
                  <a:moveTo>
                    <a:pt x="130" y="0"/>
                  </a:moveTo>
                  <a:cubicBezTo>
                    <a:pt x="101" y="0"/>
                    <a:pt x="70" y="4"/>
                    <a:pt x="39" y="12"/>
                  </a:cubicBezTo>
                  <a:cubicBezTo>
                    <a:pt x="1" y="37"/>
                    <a:pt x="26" y="62"/>
                    <a:pt x="39" y="62"/>
                  </a:cubicBezTo>
                  <a:cubicBezTo>
                    <a:pt x="370" y="101"/>
                    <a:pt x="574" y="381"/>
                    <a:pt x="854" y="559"/>
                  </a:cubicBezTo>
                  <a:cubicBezTo>
                    <a:pt x="857" y="560"/>
                    <a:pt x="861" y="561"/>
                    <a:pt x="864" y="561"/>
                  </a:cubicBezTo>
                  <a:cubicBezTo>
                    <a:pt x="900" y="561"/>
                    <a:pt x="941" y="506"/>
                    <a:pt x="917" y="483"/>
                  </a:cubicBezTo>
                  <a:cubicBezTo>
                    <a:pt x="765" y="330"/>
                    <a:pt x="612" y="203"/>
                    <a:pt x="446" y="113"/>
                  </a:cubicBezTo>
                  <a:cubicBezTo>
                    <a:pt x="345" y="53"/>
                    <a:pt x="244" y="0"/>
                    <a:pt x="1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6"/>
            <p:cNvSpPr/>
            <p:nvPr/>
          </p:nvSpPr>
          <p:spPr>
            <a:xfrm>
              <a:off x="4319442" y="2450598"/>
              <a:ext cx="63080" cy="80210"/>
            </a:xfrm>
            <a:custGeom>
              <a:rect b="b" l="l" r="r" t="t"/>
              <a:pathLst>
                <a:path extrusionOk="0" h="824" w="648">
                  <a:moveTo>
                    <a:pt x="616" y="1"/>
                  </a:moveTo>
                  <a:cubicBezTo>
                    <a:pt x="605" y="1"/>
                    <a:pt x="593" y="5"/>
                    <a:pt x="584" y="14"/>
                  </a:cubicBezTo>
                  <a:cubicBezTo>
                    <a:pt x="495" y="155"/>
                    <a:pt x="380" y="282"/>
                    <a:pt x="291" y="409"/>
                  </a:cubicBezTo>
                  <a:cubicBezTo>
                    <a:pt x="202" y="524"/>
                    <a:pt x="74" y="626"/>
                    <a:pt x="11" y="753"/>
                  </a:cubicBezTo>
                  <a:cubicBezTo>
                    <a:pt x="0" y="784"/>
                    <a:pt x="15" y="824"/>
                    <a:pt x="49" y="824"/>
                  </a:cubicBezTo>
                  <a:cubicBezTo>
                    <a:pt x="56" y="824"/>
                    <a:pt x="65" y="821"/>
                    <a:pt x="74" y="817"/>
                  </a:cubicBezTo>
                  <a:cubicBezTo>
                    <a:pt x="202" y="728"/>
                    <a:pt x="291" y="587"/>
                    <a:pt x="380" y="473"/>
                  </a:cubicBezTo>
                  <a:cubicBezTo>
                    <a:pt x="495" y="333"/>
                    <a:pt x="571" y="193"/>
                    <a:pt x="647" y="27"/>
                  </a:cubicBezTo>
                  <a:cubicBezTo>
                    <a:pt x="647" y="11"/>
                    <a:pt x="633" y="1"/>
                    <a:pt x="6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
            <p:cNvSpPr/>
            <p:nvPr/>
          </p:nvSpPr>
          <p:spPr>
            <a:xfrm>
              <a:off x="4192794" y="2318796"/>
              <a:ext cx="262247" cy="161102"/>
            </a:xfrm>
            <a:custGeom>
              <a:rect b="b" l="l" r="r" t="t"/>
              <a:pathLst>
                <a:path extrusionOk="0" h="1655" w="2694">
                  <a:moveTo>
                    <a:pt x="342" y="1"/>
                  </a:moveTo>
                  <a:cubicBezTo>
                    <a:pt x="233" y="1"/>
                    <a:pt x="123" y="25"/>
                    <a:pt x="13" y="82"/>
                  </a:cubicBezTo>
                  <a:cubicBezTo>
                    <a:pt x="0" y="95"/>
                    <a:pt x="13" y="133"/>
                    <a:pt x="26" y="133"/>
                  </a:cubicBezTo>
                  <a:cubicBezTo>
                    <a:pt x="106" y="111"/>
                    <a:pt x="185" y="101"/>
                    <a:pt x="261" y="101"/>
                  </a:cubicBezTo>
                  <a:cubicBezTo>
                    <a:pt x="715" y="101"/>
                    <a:pt x="1098" y="448"/>
                    <a:pt x="1490" y="655"/>
                  </a:cubicBezTo>
                  <a:cubicBezTo>
                    <a:pt x="1719" y="770"/>
                    <a:pt x="1923" y="859"/>
                    <a:pt x="2101" y="1037"/>
                  </a:cubicBezTo>
                  <a:cubicBezTo>
                    <a:pt x="2267" y="1203"/>
                    <a:pt x="2394" y="1432"/>
                    <a:pt x="2547" y="1636"/>
                  </a:cubicBezTo>
                  <a:cubicBezTo>
                    <a:pt x="2563" y="1649"/>
                    <a:pt x="2581" y="1654"/>
                    <a:pt x="2598" y="1654"/>
                  </a:cubicBezTo>
                  <a:cubicBezTo>
                    <a:pt x="2648" y="1654"/>
                    <a:pt x="2693" y="1607"/>
                    <a:pt x="2674" y="1559"/>
                  </a:cubicBezTo>
                  <a:cubicBezTo>
                    <a:pt x="2547" y="1318"/>
                    <a:pt x="2381" y="1101"/>
                    <a:pt x="2178" y="910"/>
                  </a:cubicBezTo>
                  <a:cubicBezTo>
                    <a:pt x="1974" y="719"/>
                    <a:pt x="1719" y="604"/>
                    <a:pt x="1464" y="477"/>
                  </a:cubicBezTo>
                  <a:cubicBezTo>
                    <a:pt x="1125" y="317"/>
                    <a:pt x="738" y="1"/>
                    <a:pt x="34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6"/>
            <p:cNvSpPr/>
            <p:nvPr/>
          </p:nvSpPr>
          <p:spPr>
            <a:xfrm>
              <a:off x="4374929" y="2096465"/>
              <a:ext cx="203159" cy="84785"/>
            </a:xfrm>
            <a:custGeom>
              <a:rect b="b" l="l" r="r" t="t"/>
              <a:pathLst>
                <a:path extrusionOk="0" h="871" w="2087">
                  <a:moveTo>
                    <a:pt x="278" y="0"/>
                  </a:moveTo>
                  <a:cubicBezTo>
                    <a:pt x="200" y="0"/>
                    <a:pt x="124" y="8"/>
                    <a:pt x="52" y="24"/>
                  </a:cubicBezTo>
                  <a:cubicBezTo>
                    <a:pt x="1" y="36"/>
                    <a:pt x="1" y="100"/>
                    <a:pt x="52" y="125"/>
                  </a:cubicBezTo>
                  <a:cubicBezTo>
                    <a:pt x="230" y="164"/>
                    <a:pt x="396" y="151"/>
                    <a:pt x="561" y="189"/>
                  </a:cubicBezTo>
                  <a:cubicBezTo>
                    <a:pt x="739" y="215"/>
                    <a:pt x="892" y="265"/>
                    <a:pt x="1071" y="329"/>
                  </a:cubicBezTo>
                  <a:cubicBezTo>
                    <a:pt x="1402" y="456"/>
                    <a:pt x="1733" y="647"/>
                    <a:pt x="2026" y="864"/>
                  </a:cubicBezTo>
                  <a:cubicBezTo>
                    <a:pt x="2031" y="869"/>
                    <a:pt x="2036" y="871"/>
                    <a:pt x="2041" y="871"/>
                  </a:cubicBezTo>
                  <a:cubicBezTo>
                    <a:pt x="2064" y="871"/>
                    <a:pt x="2087" y="836"/>
                    <a:pt x="2076" y="826"/>
                  </a:cubicBezTo>
                  <a:cubicBezTo>
                    <a:pt x="1822" y="546"/>
                    <a:pt x="1516" y="342"/>
                    <a:pt x="1147" y="202"/>
                  </a:cubicBezTo>
                  <a:cubicBezTo>
                    <a:pt x="895" y="101"/>
                    <a:pt x="572" y="0"/>
                    <a:pt x="2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16"/>
          <p:cNvGrpSpPr/>
          <p:nvPr/>
        </p:nvGrpSpPr>
        <p:grpSpPr>
          <a:xfrm>
            <a:off x="6806698" y="1962378"/>
            <a:ext cx="929752" cy="1039766"/>
            <a:chOff x="6806698" y="1962378"/>
            <a:chExt cx="929752" cy="1039766"/>
          </a:xfrm>
        </p:grpSpPr>
        <p:sp>
          <p:nvSpPr>
            <p:cNvPr id="745" name="Google Shape;745;p16"/>
            <p:cNvSpPr/>
            <p:nvPr/>
          </p:nvSpPr>
          <p:spPr>
            <a:xfrm>
              <a:off x="6806698" y="1962378"/>
              <a:ext cx="929752" cy="1039766"/>
            </a:xfrm>
            <a:custGeom>
              <a:rect b="b" l="l" r="r" t="t"/>
              <a:pathLst>
                <a:path extrusionOk="0" h="10283" w="9195">
                  <a:moveTo>
                    <a:pt x="714" y="187"/>
                  </a:moveTo>
                  <a:lnTo>
                    <a:pt x="714" y="187"/>
                  </a:lnTo>
                  <a:cubicBezTo>
                    <a:pt x="841" y="263"/>
                    <a:pt x="969" y="352"/>
                    <a:pt x="1083" y="442"/>
                  </a:cubicBezTo>
                  <a:cubicBezTo>
                    <a:pt x="1032" y="543"/>
                    <a:pt x="994" y="633"/>
                    <a:pt x="930" y="734"/>
                  </a:cubicBezTo>
                  <a:cubicBezTo>
                    <a:pt x="867" y="836"/>
                    <a:pt x="727" y="1065"/>
                    <a:pt x="599" y="1078"/>
                  </a:cubicBezTo>
                  <a:cubicBezTo>
                    <a:pt x="586" y="1081"/>
                    <a:pt x="574" y="1082"/>
                    <a:pt x="564" y="1082"/>
                  </a:cubicBezTo>
                  <a:cubicBezTo>
                    <a:pt x="373" y="1082"/>
                    <a:pt x="511" y="679"/>
                    <a:pt x="523" y="607"/>
                  </a:cubicBezTo>
                  <a:cubicBezTo>
                    <a:pt x="574" y="454"/>
                    <a:pt x="638" y="352"/>
                    <a:pt x="714" y="225"/>
                  </a:cubicBezTo>
                  <a:cubicBezTo>
                    <a:pt x="714" y="200"/>
                    <a:pt x="727" y="200"/>
                    <a:pt x="714" y="187"/>
                  </a:cubicBezTo>
                  <a:close/>
                  <a:moveTo>
                    <a:pt x="1172" y="543"/>
                  </a:moveTo>
                  <a:cubicBezTo>
                    <a:pt x="1376" y="709"/>
                    <a:pt x="1593" y="900"/>
                    <a:pt x="1758" y="1091"/>
                  </a:cubicBezTo>
                  <a:cubicBezTo>
                    <a:pt x="2064" y="1435"/>
                    <a:pt x="2255" y="1842"/>
                    <a:pt x="2548" y="2173"/>
                  </a:cubicBezTo>
                  <a:cubicBezTo>
                    <a:pt x="2789" y="2467"/>
                    <a:pt x="3108" y="2553"/>
                    <a:pt x="3447" y="2553"/>
                  </a:cubicBezTo>
                  <a:cubicBezTo>
                    <a:pt x="3520" y="2553"/>
                    <a:pt x="3594" y="2549"/>
                    <a:pt x="3668" y="2543"/>
                  </a:cubicBezTo>
                  <a:cubicBezTo>
                    <a:pt x="3986" y="2513"/>
                    <a:pt x="4294" y="2492"/>
                    <a:pt x="4605" y="2492"/>
                  </a:cubicBezTo>
                  <a:cubicBezTo>
                    <a:pt x="4830" y="2492"/>
                    <a:pt x="5055" y="2503"/>
                    <a:pt x="5285" y="2530"/>
                  </a:cubicBezTo>
                  <a:cubicBezTo>
                    <a:pt x="5807" y="2593"/>
                    <a:pt x="6380" y="2683"/>
                    <a:pt x="6851" y="2963"/>
                  </a:cubicBezTo>
                  <a:cubicBezTo>
                    <a:pt x="7284" y="3217"/>
                    <a:pt x="7654" y="3574"/>
                    <a:pt x="7972" y="3943"/>
                  </a:cubicBezTo>
                  <a:cubicBezTo>
                    <a:pt x="8596" y="4656"/>
                    <a:pt x="9016" y="5599"/>
                    <a:pt x="8761" y="6554"/>
                  </a:cubicBezTo>
                  <a:cubicBezTo>
                    <a:pt x="8685" y="7050"/>
                    <a:pt x="8392" y="7356"/>
                    <a:pt x="8023" y="7636"/>
                  </a:cubicBezTo>
                  <a:cubicBezTo>
                    <a:pt x="7615" y="7929"/>
                    <a:pt x="7361" y="8349"/>
                    <a:pt x="7004" y="8667"/>
                  </a:cubicBezTo>
                  <a:cubicBezTo>
                    <a:pt x="6610" y="9011"/>
                    <a:pt x="6202" y="9304"/>
                    <a:pt x="5769" y="9584"/>
                  </a:cubicBezTo>
                  <a:cubicBezTo>
                    <a:pt x="5604" y="9686"/>
                    <a:pt x="5374" y="9737"/>
                    <a:pt x="5145" y="9788"/>
                  </a:cubicBezTo>
                  <a:cubicBezTo>
                    <a:pt x="5209" y="9711"/>
                    <a:pt x="5234" y="9597"/>
                    <a:pt x="5273" y="9495"/>
                  </a:cubicBezTo>
                  <a:cubicBezTo>
                    <a:pt x="5362" y="9368"/>
                    <a:pt x="5451" y="9393"/>
                    <a:pt x="5553" y="9304"/>
                  </a:cubicBezTo>
                  <a:cubicBezTo>
                    <a:pt x="5578" y="9278"/>
                    <a:pt x="5591" y="9240"/>
                    <a:pt x="5616" y="9215"/>
                  </a:cubicBezTo>
                  <a:cubicBezTo>
                    <a:pt x="5655" y="9113"/>
                    <a:pt x="5693" y="9049"/>
                    <a:pt x="5769" y="8986"/>
                  </a:cubicBezTo>
                  <a:cubicBezTo>
                    <a:pt x="5871" y="8896"/>
                    <a:pt x="6024" y="8718"/>
                    <a:pt x="6164" y="8693"/>
                  </a:cubicBezTo>
                  <a:cubicBezTo>
                    <a:pt x="6253" y="8667"/>
                    <a:pt x="6342" y="8705"/>
                    <a:pt x="6406" y="8642"/>
                  </a:cubicBezTo>
                  <a:cubicBezTo>
                    <a:pt x="6508" y="8565"/>
                    <a:pt x="6482" y="8438"/>
                    <a:pt x="6584" y="8374"/>
                  </a:cubicBezTo>
                  <a:cubicBezTo>
                    <a:pt x="6737" y="8260"/>
                    <a:pt x="6953" y="8260"/>
                    <a:pt x="7042" y="8082"/>
                  </a:cubicBezTo>
                  <a:cubicBezTo>
                    <a:pt x="7069" y="8036"/>
                    <a:pt x="7026" y="7991"/>
                    <a:pt x="6990" y="7991"/>
                  </a:cubicBezTo>
                  <a:cubicBezTo>
                    <a:pt x="6975" y="7991"/>
                    <a:pt x="6961" y="7999"/>
                    <a:pt x="6953" y="8018"/>
                  </a:cubicBezTo>
                  <a:cubicBezTo>
                    <a:pt x="6839" y="8209"/>
                    <a:pt x="6559" y="8183"/>
                    <a:pt x="6431" y="8374"/>
                  </a:cubicBezTo>
                  <a:cubicBezTo>
                    <a:pt x="6393" y="8413"/>
                    <a:pt x="6393" y="8464"/>
                    <a:pt x="6368" y="8502"/>
                  </a:cubicBezTo>
                  <a:cubicBezTo>
                    <a:pt x="6308" y="8570"/>
                    <a:pt x="6254" y="8575"/>
                    <a:pt x="6199" y="8575"/>
                  </a:cubicBezTo>
                  <a:cubicBezTo>
                    <a:pt x="6188" y="8575"/>
                    <a:pt x="6176" y="8575"/>
                    <a:pt x="6165" y="8575"/>
                  </a:cubicBezTo>
                  <a:cubicBezTo>
                    <a:pt x="6148" y="8575"/>
                    <a:pt x="6131" y="8576"/>
                    <a:pt x="6113" y="8578"/>
                  </a:cubicBezTo>
                  <a:cubicBezTo>
                    <a:pt x="6011" y="8591"/>
                    <a:pt x="5947" y="8655"/>
                    <a:pt x="5871" y="8718"/>
                  </a:cubicBezTo>
                  <a:cubicBezTo>
                    <a:pt x="5769" y="8795"/>
                    <a:pt x="5667" y="8884"/>
                    <a:pt x="5578" y="8986"/>
                  </a:cubicBezTo>
                  <a:cubicBezTo>
                    <a:pt x="5553" y="9037"/>
                    <a:pt x="5540" y="9100"/>
                    <a:pt x="5489" y="9151"/>
                  </a:cubicBezTo>
                  <a:cubicBezTo>
                    <a:pt x="5413" y="9240"/>
                    <a:pt x="5374" y="9240"/>
                    <a:pt x="5285" y="9291"/>
                  </a:cubicBezTo>
                  <a:cubicBezTo>
                    <a:pt x="5158" y="9393"/>
                    <a:pt x="5031" y="9648"/>
                    <a:pt x="5094" y="9788"/>
                  </a:cubicBezTo>
                  <a:cubicBezTo>
                    <a:pt x="5043" y="9801"/>
                    <a:pt x="4992" y="9801"/>
                    <a:pt x="4941" y="9813"/>
                  </a:cubicBezTo>
                  <a:cubicBezTo>
                    <a:pt x="4674" y="9877"/>
                    <a:pt x="4407" y="9966"/>
                    <a:pt x="4139" y="10004"/>
                  </a:cubicBezTo>
                  <a:cubicBezTo>
                    <a:pt x="3807" y="10076"/>
                    <a:pt x="3463" y="10121"/>
                    <a:pt x="3124" y="10121"/>
                  </a:cubicBezTo>
                  <a:cubicBezTo>
                    <a:pt x="2437" y="10121"/>
                    <a:pt x="1773" y="9935"/>
                    <a:pt x="1287" y="9406"/>
                  </a:cubicBezTo>
                  <a:cubicBezTo>
                    <a:pt x="969" y="9049"/>
                    <a:pt x="727" y="8629"/>
                    <a:pt x="510" y="8196"/>
                  </a:cubicBezTo>
                  <a:cubicBezTo>
                    <a:pt x="268" y="7750"/>
                    <a:pt x="103" y="7292"/>
                    <a:pt x="103" y="6783"/>
                  </a:cubicBezTo>
                  <a:cubicBezTo>
                    <a:pt x="103" y="6273"/>
                    <a:pt x="256" y="5764"/>
                    <a:pt x="510" y="5318"/>
                  </a:cubicBezTo>
                  <a:cubicBezTo>
                    <a:pt x="650" y="5076"/>
                    <a:pt x="829" y="4873"/>
                    <a:pt x="1020" y="4656"/>
                  </a:cubicBezTo>
                  <a:cubicBezTo>
                    <a:pt x="1172" y="4491"/>
                    <a:pt x="1351" y="4325"/>
                    <a:pt x="1465" y="4109"/>
                  </a:cubicBezTo>
                  <a:cubicBezTo>
                    <a:pt x="1694" y="3663"/>
                    <a:pt x="1618" y="3116"/>
                    <a:pt x="1427" y="2670"/>
                  </a:cubicBezTo>
                  <a:cubicBezTo>
                    <a:pt x="1211" y="2161"/>
                    <a:pt x="892" y="1702"/>
                    <a:pt x="587" y="1244"/>
                  </a:cubicBezTo>
                  <a:cubicBezTo>
                    <a:pt x="841" y="1193"/>
                    <a:pt x="1058" y="798"/>
                    <a:pt x="1172" y="543"/>
                  </a:cubicBezTo>
                  <a:close/>
                  <a:moveTo>
                    <a:pt x="719" y="0"/>
                  </a:moveTo>
                  <a:cubicBezTo>
                    <a:pt x="659" y="0"/>
                    <a:pt x="620" y="80"/>
                    <a:pt x="663" y="123"/>
                  </a:cubicBezTo>
                  <a:lnTo>
                    <a:pt x="650" y="123"/>
                  </a:lnTo>
                  <a:cubicBezTo>
                    <a:pt x="459" y="251"/>
                    <a:pt x="370" y="480"/>
                    <a:pt x="345" y="696"/>
                  </a:cubicBezTo>
                  <a:cubicBezTo>
                    <a:pt x="307" y="862"/>
                    <a:pt x="294" y="1065"/>
                    <a:pt x="434" y="1180"/>
                  </a:cubicBezTo>
                  <a:lnTo>
                    <a:pt x="536" y="1218"/>
                  </a:lnTo>
                  <a:cubicBezTo>
                    <a:pt x="803" y="1702"/>
                    <a:pt x="1121" y="2148"/>
                    <a:pt x="1351" y="2657"/>
                  </a:cubicBezTo>
                  <a:cubicBezTo>
                    <a:pt x="1605" y="3217"/>
                    <a:pt x="1618" y="3816"/>
                    <a:pt x="1211" y="4300"/>
                  </a:cubicBezTo>
                  <a:cubicBezTo>
                    <a:pt x="905" y="4656"/>
                    <a:pt x="574" y="4949"/>
                    <a:pt x="345" y="5382"/>
                  </a:cubicBezTo>
                  <a:cubicBezTo>
                    <a:pt x="141" y="5777"/>
                    <a:pt x="26" y="6210"/>
                    <a:pt x="14" y="6655"/>
                  </a:cubicBezTo>
                  <a:cubicBezTo>
                    <a:pt x="1" y="7114"/>
                    <a:pt x="90" y="7559"/>
                    <a:pt x="294" y="7992"/>
                  </a:cubicBezTo>
                  <a:cubicBezTo>
                    <a:pt x="498" y="8438"/>
                    <a:pt x="752" y="8896"/>
                    <a:pt x="1058" y="9291"/>
                  </a:cubicBezTo>
                  <a:cubicBezTo>
                    <a:pt x="1338" y="9660"/>
                    <a:pt x="1682" y="9928"/>
                    <a:pt x="2115" y="10106"/>
                  </a:cubicBezTo>
                  <a:cubicBezTo>
                    <a:pt x="2440" y="10233"/>
                    <a:pt x="2797" y="10282"/>
                    <a:pt x="3154" y="10282"/>
                  </a:cubicBezTo>
                  <a:cubicBezTo>
                    <a:pt x="3301" y="10282"/>
                    <a:pt x="3447" y="10274"/>
                    <a:pt x="3592" y="10259"/>
                  </a:cubicBezTo>
                  <a:cubicBezTo>
                    <a:pt x="4152" y="10195"/>
                    <a:pt x="4687" y="10042"/>
                    <a:pt x="5234" y="9902"/>
                  </a:cubicBezTo>
                  <a:cubicBezTo>
                    <a:pt x="5451" y="9839"/>
                    <a:pt x="5693" y="9788"/>
                    <a:pt x="5896" y="9660"/>
                  </a:cubicBezTo>
                  <a:cubicBezTo>
                    <a:pt x="6138" y="9495"/>
                    <a:pt x="6368" y="9342"/>
                    <a:pt x="6597" y="9164"/>
                  </a:cubicBezTo>
                  <a:cubicBezTo>
                    <a:pt x="7004" y="8884"/>
                    <a:pt x="7386" y="8565"/>
                    <a:pt x="7705" y="8183"/>
                  </a:cubicBezTo>
                  <a:cubicBezTo>
                    <a:pt x="7870" y="7967"/>
                    <a:pt x="8048" y="7814"/>
                    <a:pt x="8278" y="7636"/>
                  </a:cubicBezTo>
                  <a:cubicBezTo>
                    <a:pt x="8443" y="7509"/>
                    <a:pt x="8609" y="7368"/>
                    <a:pt x="8736" y="7177"/>
                  </a:cubicBezTo>
                  <a:cubicBezTo>
                    <a:pt x="9194" y="6464"/>
                    <a:pt x="9118" y="5484"/>
                    <a:pt x="8736" y="4707"/>
                  </a:cubicBezTo>
                  <a:cubicBezTo>
                    <a:pt x="8507" y="4274"/>
                    <a:pt x="8188" y="3880"/>
                    <a:pt x="7857" y="3536"/>
                  </a:cubicBezTo>
                  <a:cubicBezTo>
                    <a:pt x="7526" y="3179"/>
                    <a:pt x="7144" y="2861"/>
                    <a:pt x="6699" y="2670"/>
                  </a:cubicBezTo>
                  <a:cubicBezTo>
                    <a:pt x="6126" y="2428"/>
                    <a:pt x="5489" y="2352"/>
                    <a:pt x="4878" y="2339"/>
                  </a:cubicBezTo>
                  <a:cubicBezTo>
                    <a:pt x="4793" y="2335"/>
                    <a:pt x="4707" y="2334"/>
                    <a:pt x="4622" y="2334"/>
                  </a:cubicBezTo>
                  <a:cubicBezTo>
                    <a:pt x="4389" y="2334"/>
                    <a:pt x="4156" y="2346"/>
                    <a:pt x="3923" y="2364"/>
                  </a:cubicBezTo>
                  <a:cubicBezTo>
                    <a:pt x="3781" y="2383"/>
                    <a:pt x="3634" y="2404"/>
                    <a:pt x="3486" y="2404"/>
                  </a:cubicBezTo>
                  <a:cubicBezTo>
                    <a:pt x="3328" y="2404"/>
                    <a:pt x="3170" y="2380"/>
                    <a:pt x="3019" y="2301"/>
                  </a:cubicBezTo>
                  <a:cubicBezTo>
                    <a:pt x="2764" y="2173"/>
                    <a:pt x="2624" y="1944"/>
                    <a:pt x="2484" y="1702"/>
                  </a:cubicBezTo>
                  <a:cubicBezTo>
                    <a:pt x="2331" y="1473"/>
                    <a:pt x="2191" y="1269"/>
                    <a:pt x="2013" y="1065"/>
                  </a:cubicBezTo>
                  <a:cubicBezTo>
                    <a:pt x="1796" y="798"/>
                    <a:pt x="1542" y="569"/>
                    <a:pt x="1274" y="352"/>
                  </a:cubicBezTo>
                  <a:cubicBezTo>
                    <a:pt x="1249" y="314"/>
                    <a:pt x="1223" y="301"/>
                    <a:pt x="1185" y="301"/>
                  </a:cubicBezTo>
                  <a:lnTo>
                    <a:pt x="752" y="9"/>
                  </a:lnTo>
                  <a:cubicBezTo>
                    <a:pt x="741" y="3"/>
                    <a:pt x="729" y="0"/>
                    <a:pt x="719"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a:off x="6891737" y="2098177"/>
              <a:ext cx="277257" cy="695469"/>
            </a:xfrm>
            <a:custGeom>
              <a:rect b="b" l="l" r="r" t="t"/>
              <a:pathLst>
                <a:path extrusionOk="0" h="6878" w="2742">
                  <a:moveTo>
                    <a:pt x="20" y="0"/>
                  </a:moveTo>
                  <a:cubicBezTo>
                    <a:pt x="10" y="0"/>
                    <a:pt x="0" y="30"/>
                    <a:pt x="0" y="41"/>
                  </a:cubicBezTo>
                  <a:cubicBezTo>
                    <a:pt x="140" y="295"/>
                    <a:pt x="370" y="512"/>
                    <a:pt x="522" y="767"/>
                  </a:cubicBezTo>
                  <a:cubicBezTo>
                    <a:pt x="688" y="1021"/>
                    <a:pt x="841" y="1276"/>
                    <a:pt x="968" y="1556"/>
                  </a:cubicBezTo>
                  <a:cubicBezTo>
                    <a:pt x="1223" y="2091"/>
                    <a:pt x="1414" y="2664"/>
                    <a:pt x="1503" y="3250"/>
                  </a:cubicBezTo>
                  <a:lnTo>
                    <a:pt x="1554" y="3632"/>
                  </a:lnTo>
                  <a:cubicBezTo>
                    <a:pt x="1363" y="3441"/>
                    <a:pt x="1286" y="3224"/>
                    <a:pt x="1248" y="2919"/>
                  </a:cubicBezTo>
                  <a:cubicBezTo>
                    <a:pt x="1248" y="2911"/>
                    <a:pt x="1240" y="2904"/>
                    <a:pt x="1230" y="2904"/>
                  </a:cubicBezTo>
                  <a:cubicBezTo>
                    <a:pt x="1223" y="2904"/>
                    <a:pt x="1215" y="2908"/>
                    <a:pt x="1210" y="2919"/>
                  </a:cubicBezTo>
                  <a:cubicBezTo>
                    <a:pt x="1146" y="3224"/>
                    <a:pt x="1299" y="3593"/>
                    <a:pt x="1567" y="3759"/>
                  </a:cubicBezTo>
                  <a:cubicBezTo>
                    <a:pt x="1617" y="4230"/>
                    <a:pt x="1630" y="4701"/>
                    <a:pt x="1732" y="5160"/>
                  </a:cubicBezTo>
                  <a:cubicBezTo>
                    <a:pt x="1847" y="5784"/>
                    <a:pt x="2127" y="6344"/>
                    <a:pt x="2509" y="6840"/>
                  </a:cubicBezTo>
                  <a:cubicBezTo>
                    <a:pt x="2539" y="6866"/>
                    <a:pt x="2573" y="6877"/>
                    <a:pt x="2604" y="6877"/>
                  </a:cubicBezTo>
                  <a:cubicBezTo>
                    <a:pt x="2681" y="6877"/>
                    <a:pt x="2741" y="6814"/>
                    <a:pt x="2687" y="6751"/>
                  </a:cubicBezTo>
                  <a:cubicBezTo>
                    <a:pt x="2292" y="6216"/>
                    <a:pt x="1999" y="5656"/>
                    <a:pt x="1898" y="4994"/>
                  </a:cubicBezTo>
                  <a:cubicBezTo>
                    <a:pt x="1783" y="4332"/>
                    <a:pt x="1796" y="3670"/>
                    <a:pt x="1656" y="3033"/>
                  </a:cubicBezTo>
                  <a:cubicBezTo>
                    <a:pt x="1528" y="2460"/>
                    <a:pt x="1325" y="1900"/>
                    <a:pt x="1044" y="1378"/>
                  </a:cubicBezTo>
                  <a:cubicBezTo>
                    <a:pt x="904" y="1110"/>
                    <a:pt x="752" y="856"/>
                    <a:pt x="573" y="614"/>
                  </a:cubicBezTo>
                  <a:cubicBezTo>
                    <a:pt x="408" y="410"/>
                    <a:pt x="255" y="155"/>
                    <a:pt x="26" y="3"/>
                  </a:cubicBezTo>
                  <a:cubicBezTo>
                    <a:pt x="24" y="1"/>
                    <a:pt x="22" y="0"/>
                    <a:pt x="20"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6"/>
            <p:cNvSpPr/>
            <p:nvPr/>
          </p:nvSpPr>
          <p:spPr>
            <a:xfrm>
              <a:off x="6856953" y="2327003"/>
              <a:ext cx="155919" cy="389394"/>
            </a:xfrm>
            <a:custGeom>
              <a:rect b="b" l="l" r="r" t="t"/>
              <a:pathLst>
                <a:path extrusionOk="0" h="3851" w="1542">
                  <a:moveTo>
                    <a:pt x="1250" y="1"/>
                  </a:moveTo>
                  <a:cubicBezTo>
                    <a:pt x="1242" y="1"/>
                    <a:pt x="1236" y="10"/>
                    <a:pt x="1236" y="19"/>
                  </a:cubicBezTo>
                  <a:cubicBezTo>
                    <a:pt x="1299" y="414"/>
                    <a:pt x="1236" y="783"/>
                    <a:pt x="1045" y="1152"/>
                  </a:cubicBezTo>
                  <a:cubicBezTo>
                    <a:pt x="892" y="1432"/>
                    <a:pt x="701" y="1712"/>
                    <a:pt x="535" y="1993"/>
                  </a:cubicBezTo>
                  <a:cubicBezTo>
                    <a:pt x="217" y="2515"/>
                    <a:pt x="1" y="3189"/>
                    <a:pt x="153" y="3813"/>
                  </a:cubicBezTo>
                  <a:cubicBezTo>
                    <a:pt x="158" y="3839"/>
                    <a:pt x="180" y="3850"/>
                    <a:pt x="204" y="3850"/>
                  </a:cubicBezTo>
                  <a:cubicBezTo>
                    <a:pt x="240" y="3850"/>
                    <a:pt x="281" y="3826"/>
                    <a:pt x="281" y="3788"/>
                  </a:cubicBezTo>
                  <a:cubicBezTo>
                    <a:pt x="255" y="3431"/>
                    <a:pt x="242" y="3075"/>
                    <a:pt x="357" y="2706"/>
                  </a:cubicBezTo>
                  <a:cubicBezTo>
                    <a:pt x="472" y="2362"/>
                    <a:pt x="663" y="2043"/>
                    <a:pt x="854" y="1738"/>
                  </a:cubicBezTo>
                  <a:cubicBezTo>
                    <a:pt x="1159" y="1241"/>
                    <a:pt x="1541" y="579"/>
                    <a:pt x="1261" y="6"/>
                  </a:cubicBezTo>
                  <a:cubicBezTo>
                    <a:pt x="1257" y="2"/>
                    <a:pt x="1254" y="1"/>
                    <a:pt x="1250"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6"/>
            <p:cNvSpPr/>
            <p:nvPr/>
          </p:nvSpPr>
          <p:spPr>
            <a:xfrm>
              <a:off x="7074554" y="2213753"/>
              <a:ext cx="512552" cy="491823"/>
            </a:xfrm>
            <a:custGeom>
              <a:rect b="b" l="l" r="r" t="t"/>
              <a:pathLst>
                <a:path extrusionOk="0" h="4864" w="5069">
                  <a:moveTo>
                    <a:pt x="21" y="1"/>
                  </a:moveTo>
                  <a:cubicBezTo>
                    <a:pt x="7" y="1"/>
                    <a:pt x="0" y="12"/>
                    <a:pt x="0" y="31"/>
                  </a:cubicBezTo>
                  <a:cubicBezTo>
                    <a:pt x="64" y="439"/>
                    <a:pt x="395" y="795"/>
                    <a:pt x="752" y="999"/>
                  </a:cubicBezTo>
                  <a:cubicBezTo>
                    <a:pt x="1197" y="1266"/>
                    <a:pt x="1719" y="1279"/>
                    <a:pt x="2216" y="1317"/>
                  </a:cubicBezTo>
                  <a:cubicBezTo>
                    <a:pt x="2738" y="1368"/>
                    <a:pt x="3235" y="1495"/>
                    <a:pt x="3680" y="1788"/>
                  </a:cubicBezTo>
                  <a:cubicBezTo>
                    <a:pt x="4113" y="2081"/>
                    <a:pt x="4444" y="2489"/>
                    <a:pt x="4635" y="2972"/>
                  </a:cubicBezTo>
                  <a:cubicBezTo>
                    <a:pt x="4750" y="3253"/>
                    <a:pt x="4814" y="3558"/>
                    <a:pt x="4826" y="3851"/>
                  </a:cubicBezTo>
                  <a:cubicBezTo>
                    <a:pt x="4839" y="4169"/>
                    <a:pt x="4775" y="4462"/>
                    <a:pt x="4712" y="4768"/>
                  </a:cubicBezTo>
                  <a:cubicBezTo>
                    <a:pt x="4704" y="4830"/>
                    <a:pt x="4748" y="4863"/>
                    <a:pt x="4792" y="4863"/>
                  </a:cubicBezTo>
                  <a:cubicBezTo>
                    <a:pt x="4821" y="4863"/>
                    <a:pt x="4850" y="4849"/>
                    <a:pt x="4865" y="4819"/>
                  </a:cubicBezTo>
                  <a:cubicBezTo>
                    <a:pt x="5068" y="4373"/>
                    <a:pt x="5056" y="3813"/>
                    <a:pt x="4941" y="3342"/>
                  </a:cubicBezTo>
                  <a:cubicBezTo>
                    <a:pt x="4826" y="2845"/>
                    <a:pt x="4572" y="2399"/>
                    <a:pt x="4228" y="2043"/>
                  </a:cubicBezTo>
                  <a:cubicBezTo>
                    <a:pt x="3910" y="1712"/>
                    <a:pt x="3489" y="1457"/>
                    <a:pt x="3044" y="1317"/>
                  </a:cubicBezTo>
                  <a:cubicBezTo>
                    <a:pt x="2522" y="1139"/>
                    <a:pt x="1961" y="1203"/>
                    <a:pt x="1414" y="1088"/>
                  </a:cubicBezTo>
                  <a:cubicBezTo>
                    <a:pt x="1096" y="1024"/>
                    <a:pt x="803" y="910"/>
                    <a:pt x="561" y="706"/>
                  </a:cubicBezTo>
                  <a:cubicBezTo>
                    <a:pt x="332" y="515"/>
                    <a:pt x="179" y="260"/>
                    <a:pt x="39" y="6"/>
                  </a:cubicBezTo>
                  <a:cubicBezTo>
                    <a:pt x="32" y="2"/>
                    <a:pt x="26" y="1"/>
                    <a:pt x="21"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a:off x="7217430" y="2263199"/>
              <a:ext cx="355318" cy="101317"/>
            </a:xfrm>
            <a:custGeom>
              <a:rect b="b" l="l" r="r" t="t"/>
              <a:pathLst>
                <a:path extrusionOk="0" h="1002" w="3514">
                  <a:moveTo>
                    <a:pt x="39" y="0"/>
                  </a:moveTo>
                  <a:cubicBezTo>
                    <a:pt x="1" y="0"/>
                    <a:pt x="1" y="26"/>
                    <a:pt x="26" y="51"/>
                  </a:cubicBezTo>
                  <a:cubicBezTo>
                    <a:pt x="536" y="332"/>
                    <a:pt x="1185" y="395"/>
                    <a:pt x="1758" y="446"/>
                  </a:cubicBezTo>
                  <a:cubicBezTo>
                    <a:pt x="2331" y="472"/>
                    <a:pt x="2955" y="523"/>
                    <a:pt x="3362" y="981"/>
                  </a:cubicBezTo>
                  <a:cubicBezTo>
                    <a:pt x="3377" y="995"/>
                    <a:pt x="3393" y="1001"/>
                    <a:pt x="3408" y="1001"/>
                  </a:cubicBezTo>
                  <a:cubicBezTo>
                    <a:pt x="3463" y="1001"/>
                    <a:pt x="3514" y="929"/>
                    <a:pt x="3464" y="879"/>
                  </a:cubicBezTo>
                  <a:cubicBezTo>
                    <a:pt x="3095" y="459"/>
                    <a:pt x="2548" y="344"/>
                    <a:pt x="2025" y="319"/>
                  </a:cubicBezTo>
                  <a:cubicBezTo>
                    <a:pt x="1682" y="306"/>
                    <a:pt x="1325" y="306"/>
                    <a:pt x="994" y="242"/>
                  </a:cubicBezTo>
                  <a:cubicBezTo>
                    <a:pt x="676" y="179"/>
                    <a:pt x="357" y="51"/>
                    <a:pt x="39"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a:off x="7396404" y="2865953"/>
              <a:ext cx="54198" cy="52378"/>
            </a:xfrm>
            <a:custGeom>
              <a:rect b="b" l="l" r="r" t="t"/>
              <a:pathLst>
                <a:path extrusionOk="0" h="518" w="536">
                  <a:moveTo>
                    <a:pt x="471" y="1"/>
                  </a:moveTo>
                  <a:cubicBezTo>
                    <a:pt x="462" y="1"/>
                    <a:pt x="454" y="4"/>
                    <a:pt x="446" y="11"/>
                  </a:cubicBezTo>
                  <a:cubicBezTo>
                    <a:pt x="408" y="37"/>
                    <a:pt x="357" y="88"/>
                    <a:pt x="306" y="113"/>
                  </a:cubicBezTo>
                  <a:cubicBezTo>
                    <a:pt x="255" y="151"/>
                    <a:pt x="192" y="164"/>
                    <a:pt x="141" y="215"/>
                  </a:cubicBezTo>
                  <a:cubicBezTo>
                    <a:pt x="64" y="279"/>
                    <a:pt x="1" y="393"/>
                    <a:pt x="52" y="495"/>
                  </a:cubicBezTo>
                  <a:cubicBezTo>
                    <a:pt x="57" y="510"/>
                    <a:pt x="68" y="517"/>
                    <a:pt x="79" y="517"/>
                  </a:cubicBezTo>
                  <a:cubicBezTo>
                    <a:pt x="97" y="517"/>
                    <a:pt x="115" y="501"/>
                    <a:pt x="115" y="470"/>
                  </a:cubicBezTo>
                  <a:cubicBezTo>
                    <a:pt x="64" y="228"/>
                    <a:pt x="497" y="266"/>
                    <a:pt x="536" y="37"/>
                  </a:cubicBezTo>
                  <a:cubicBezTo>
                    <a:pt x="518" y="19"/>
                    <a:pt x="493" y="1"/>
                    <a:pt x="471"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a:off x="7483970" y="2795172"/>
              <a:ext cx="46513" cy="38525"/>
            </a:xfrm>
            <a:custGeom>
              <a:rect b="b" l="l" r="r" t="t"/>
              <a:pathLst>
                <a:path extrusionOk="0" h="381" w="460">
                  <a:moveTo>
                    <a:pt x="337" y="0"/>
                  </a:moveTo>
                  <a:cubicBezTo>
                    <a:pt x="329" y="0"/>
                    <a:pt x="323" y="3"/>
                    <a:pt x="319" y="11"/>
                  </a:cubicBezTo>
                  <a:cubicBezTo>
                    <a:pt x="281" y="37"/>
                    <a:pt x="281" y="75"/>
                    <a:pt x="255" y="100"/>
                  </a:cubicBezTo>
                  <a:cubicBezTo>
                    <a:pt x="217" y="138"/>
                    <a:pt x="166" y="151"/>
                    <a:pt x="141" y="164"/>
                  </a:cubicBezTo>
                  <a:cubicBezTo>
                    <a:pt x="77" y="215"/>
                    <a:pt x="1" y="240"/>
                    <a:pt x="1" y="342"/>
                  </a:cubicBezTo>
                  <a:cubicBezTo>
                    <a:pt x="1" y="368"/>
                    <a:pt x="17" y="380"/>
                    <a:pt x="34" y="380"/>
                  </a:cubicBezTo>
                  <a:cubicBezTo>
                    <a:pt x="52" y="380"/>
                    <a:pt x="71" y="368"/>
                    <a:pt x="77" y="342"/>
                  </a:cubicBezTo>
                  <a:cubicBezTo>
                    <a:pt x="77" y="266"/>
                    <a:pt x="217" y="240"/>
                    <a:pt x="281" y="228"/>
                  </a:cubicBezTo>
                  <a:cubicBezTo>
                    <a:pt x="344" y="202"/>
                    <a:pt x="459" y="87"/>
                    <a:pt x="383" y="24"/>
                  </a:cubicBezTo>
                  <a:cubicBezTo>
                    <a:pt x="374" y="15"/>
                    <a:pt x="353" y="0"/>
                    <a:pt x="337"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6"/>
            <p:cNvSpPr/>
            <p:nvPr/>
          </p:nvSpPr>
          <p:spPr>
            <a:xfrm>
              <a:off x="7161210" y="2582120"/>
              <a:ext cx="155110" cy="188681"/>
            </a:xfrm>
            <a:custGeom>
              <a:rect b="b" l="l" r="r" t="t"/>
              <a:pathLst>
                <a:path extrusionOk="0" h="1866" w="1534">
                  <a:moveTo>
                    <a:pt x="35" y="1"/>
                  </a:moveTo>
                  <a:cubicBezTo>
                    <a:pt x="16" y="1"/>
                    <a:pt x="0" y="25"/>
                    <a:pt x="9" y="43"/>
                  </a:cubicBezTo>
                  <a:cubicBezTo>
                    <a:pt x="188" y="374"/>
                    <a:pt x="417" y="628"/>
                    <a:pt x="671" y="921"/>
                  </a:cubicBezTo>
                  <a:cubicBezTo>
                    <a:pt x="799" y="1061"/>
                    <a:pt x="926" y="1201"/>
                    <a:pt x="1053" y="1367"/>
                  </a:cubicBezTo>
                  <a:cubicBezTo>
                    <a:pt x="1181" y="1520"/>
                    <a:pt x="1295" y="1711"/>
                    <a:pt x="1423" y="1863"/>
                  </a:cubicBezTo>
                  <a:cubicBezTo>
                    <a:pt x="1428" y="1865"/>
                    <a:pt x="1434" y="1865"/>
                    <a:pt x="1440" y="1865"/>
                  </a:cubicBezTo>
                  <a:cubicBezTo>
                    <a:pt x="1486" y="1865"/>
                    <a:pt x="1533" y="1822"/>
                    <a:pt x="1499" y="1800"/>
                  </a:cubicBezTo>
                  <a:cubicBezTo>
                    <a:pt x="1359" y="1481"/>
                    <a:pt x="1053" y="1176"/>
                    <a:pt x="824" y="908"/>
                  </a:cubicBezTo>
                  <a:cubicBezTo>
                    <a:pt x="544" y="616"/>
                    <a:pt x="251" y="348"/>
                    <a:pt x="60" y="17"/>
                  </a:cubicBezTo>
                  <a:cubicBezTo>
                    <a:pt x="53" y="5"/>
                    <a:pt x="44" y="1"/>
                    <a:pt x="35"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6"/>
            <p:cNvSpPr/>
            <p:nvPr/>
          </p:nvSpPr>
          <p:spPr>
            <a:xfrm>
              <a:off x="7221474" y="2600321"/>
              <a:ext cx="57433" cy="63702"/>
            </a:xfrm>
            <a:custGeom>
              <a:rect b="b" l="l" r="r" t="t"/>
              <a:pathLst>
                <a:path extrusionOk="0" h="630" w="568">
                  <a:moveTo>
                    <a:pt x="43" y="0"/>
                  </a:moveTo>
                  <a:cubicBezTo>
                    <a:pt x="28" y="0"/>
                    <a:pt x="1" y="30"/>
                    <a:pt x="12" y="41"/>
                  </a:cubicBezTo>
                  <a:cubicBezTo>
                    <a:pt x="177" y="232"/>
                    <a:pt x="330" y="436"/>
                    <a:pt x="496" y="627"/>
                  </a:cubicBezTo>
                  <a:cubicBezTo>
                    <a:pt x="501" y="629"/>
                    <a:pt x="506" y="630"/>
                    <a:pt x="512" y="630"/>
                  </a:cubicBezTo>
                  <a:cubicBezTo>
                    <a:pt x="538" y="630"/>
                    <a:pt x="567" y="611"/>
                    <a:pt x="547" y="601"/>
                  </a:cubicBezTo>
                  <a:cubicBezTo>
                    <a:pt x="381" y="385"/>
                    <a:pt x="203" y="194"/>
                    <a:pt x="50" y="3"/>
                  </a:cubicBezTo>
                  <a:cubicBezTo>
                    <a:pt x="48" y="1"/>
                    <a:pt x="46" y="0"/>
                    <a:pt x="43"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a:off x="7329061" y="2440961"/>
              <a:ext cx="173008" cy="217498"/>
            </a:xfrm>
            <a:custGeom>
              <a:rect b="b" l="l" r="r" t="t"/>
              <a:pathLst>
                <a:path extrusionOk="0" h="2151" w="1711">
                  <a:moveTo>
                    <a:pt x="39" y="1"/>
                  </a:moveTo>
                  <a:cubicBezTo>
                    <a:pt x="9" y="1"/>
                    <a:pt x="0" y="46"/>
                    <a:pt x="30" y="76"/>
                  </a:cubicBezTo>
                  <a:cubicBezTo>
                    <a:pt x="399" y="331"/>
                    <a:pt x="769" y="585"/>
                    <a:pt x="1049" y="929"/>
                  </a:cubicBezTo>
                  <a:cubicBezTo>
                    <a:pt x="1202" y="1107"/>
                    <a:pt x="1329" y="1298"/>
                    <a:pt x="1393" y="1502"/>
                  </a:cubicBezTo>
                  <a:cubicBezTo>
                    <a:pt x="1456" y="1706"/>
                    <a:pt x="1456" y="1922"/>
                    <a:pt x="1482" y="2126"/>
                  </a:cubicBezTo>
                  <a:cubicBezTo>
                    <a:pt x="1482" y="2143"/>
                    <a:pt x="1495" y="2150"/>
                    <a:pt x="1510" y="2150"/>
                  </a:cubicBezTo>
                  <a:cubicBezTo>
                    <a:pt x="1529" y="2150"/>
                    <a:pt x="1551" y="2140"/>
                    <a:pt x="1558" y="2126"/>
                  </a:cubicBezTo>
                  <a:cubicBezTo>
                    <a:pt x="1711" y="1744"/>
                    <a:pt x="1456" y="1235"/>
                    <a:pt x="1214" y="929"/>
                  </a:cubicBezTo>
                  <a:cubicBezTo>
                    <a:pt x="909" y="534"/>
                    <a:pt x="476" y="280"/>
                    <a:pt x="68" y="12"/>
                  </a:cubicBezTo>
                  <a:cubicBezTo>
                    <a:pt x="57" y="4"/>
                    <a:pt x="47" y="1"/>
                    <a:pt x="39"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a:off x="7502374" y="2530652"/>
              <a:ext cx="25481" cy="77859"/>
            </a:xfrm>
            <a:custGeom>
              <a:rect b="b" l="l" r="r" t="t"/>
              <a:pathLst>
                <a:path extrusionOk="0" h="770" w="252">
                  <a:moveTo>
                    <a:pt x="36" y="1"/>
                  </a:moveTo>
                  <a:cubicBezTo>
                    <a:pt x="17" y="1"/>
                    <a:pt x="1" y="24"/>
                    <a:pt x="10" y="42"/>
                  </a:cubicBezTo>
                  <a:cubicBezTo>
                    <a:pt x="99" y="271"/>
                    <a:pt x="137" y="501"/>
                    <a:pt x="188" y="743"/>
                  </a:cubicBezTo>
                  <a:cubicBezTo>
                    <a:pt x="188" y="760"/>
                    <a:pt x="202" y="770"/>
                    <a:pt x="216" y="770"/>
                  </a:cubicBezTo>
                  <a:cubicBezTo>
                    <a:pt x="233" y="770"/>
                    <a:pt x="252" y="757"/>
                    <a:pt x="252" y="730"/>
                  </a:cubicBezTo>
                  <a:cubicBezTo>
                    <a:pt x="239" y="475"/>
                    <a:pt x="150" y="246"/>
                    <a:pt x="61" y="17"/>
                  </a:cubicBezTo>
                  <a:cubicBezTo>
                    <a:pt x="53" y="5"/>
                    <a:pt x="44" y="1"/>
                    <a:pt x="36"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a:off x="6871109" y="2443085"/>
              <a:ext cx="66837" cy="112844"/>
            </a:xfrm>
            <a:custGeom>
              <a:rect b="b" l="l" r="r" t="t"/>
              <a:pathLst>
                <a:path extrusionOk="0" h="1116" w="661">
                  <a:moveTo>
                    <a:pt x="626" y="1"/>
                  </a:moveTo>
                  <a:cubicBezTo>
                    <a:pt x="622" y="1"/>
                    <a:pt x="617" y="2"/>
                    <a:pt x="612" y="4"/>
                  </a:cubicBezTo>
                  <a:cubicBezTo>
                    <a:pt x="332" y="310"/>
                    <a:pt x="1" y="641"/>
                    <a:pt x="13" y="1086"/>
                  </a:cubicBezTo>
                  <a:cubicBezTo>
                    <a:pt x="13" y="1108"/>
                    <a:pt x="25" y="1116"/>
                    <a:pt x="38" y="1116"/>
                  </a:cubicBezTo>
                  <a:cubicBezTo>
                    <a:pt x="56" y="1116"/>
                    <a:pt x="77" y="1101"/>
                    <a:pt x="77" y="1086"/>
                  </a:cubicBezTo>
                  <a:cubicBezTo>
                    <a:pt x="102" y="666"/>
                    <a:pt x="383" y="335"/>
                    <a:pt x="650" y="30"/>
                  </a:cubicBezTo>
                  <a:cubicBezTo>
                    <a:pt x="660" y="19"/>
                    <a:pt x="646" y="1"/>
                    <a:pt x="626"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a:off x="6923891" y="2648452"/>
              <a:ext cx="81600" cy="191208"/>
            </a:xfrm>
            <a:custGeom>
              <a:rect b="b" l="l" r="r" t="t"/>
              <a:pathLst>
                <a:path extrusionOk="0" h="1891" w="807">
                  <a:moveTo>
                    <a:pt x="182" y="1"/>
                  </a:moveTo>
                  <a:cubicBezTo>
                    <a:pt x="176" y="1"/>
                    <a:pt x="166" y="4"/>
                    <a:pt x="153" y="10"/>
                  </a:cubicBezTo>
                  <a:cubicBezTo>
                    <a:pt x="1" y="673"/>
                    <a:pt x="204" y="1424"/>
                    <a:pt x="726" y="1882"/>
                  </a:cubicBezTo>
                  <a:cubicBezTo>
                    <a:pt x="738" y="1888"/>
                    <a:pt x="749" y="1891"/>
                    <a:pt x="759" y="1891"/>
                  </a:cubicBezTo>
                  <a:cubicBezTo>
                    <a:pt x="791" y="1891"/>
                    <a:pt x="807" y="1864"/>
                    <a:pt x="777" y="1844"/>
                  </a:cubicBezTo>
                  <a:cubicBezTo>
                    <a:pt x="306" y="1360"/>
                    <a:pt x="64" y="673"/>
                    <a:pt x="192" y="10"/>
                  </a:cubicBezTo>
                  <a:cubicBezTo>
                    <a:pt x="192" y="4"/>
                    <a:pt x="188" y="1"/>
                    <a:pt x="182"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a:off x="7021974" y="2922174"/>
              <a:ext cx="146212" cy="29930"/>
            </a:xfrm>
            <a:custGeom>
              <a:rect b="b" l="l" r="r" t="t"/>
              <a:pathLst>
                <a:path extrusionOk="0" h="296" w="1446">
                  <a:moveTo>
                    <a:pt x="1395" y="1"/>
                  </a:moveTo>
                  <a:cubicBezTo>
                    <a:pt x="1392" y="1"/>
                    <a:pt x="1389" y="2"/>
                    <a:pt x="1386" y="3"/>
                  </a:cubicBezTo>
                  <a:cubicBezTo>
                    <a:pt x="1161" y="135"/>
                    <a:pt x="925" y="199"/>
                    <a:pt x="690" y="199"/>
                  </a:cubicBezTo>
                  <a:cubicBezTo>
                    <a:pt x="473" y="199"/>
                    <a:pt x="257" y="145"/>
                    <a:pt x="49" y="41"/>
                  </a:cubicBezTo>
                  <a:cubicBezTo>
                    <a:pt x="47" y="39"/>
                    <a:pt x="44" y="38"/>
                    <a:pt x="40" y="38"/>
                  </a:cubicBezTo>
                  <a:cubicBezTo>
                    <a:pt x="24" y="38"/>
                    <a:pt x="1" y="56"/>
                    <a:pt x="11" y="67"/>
                  </a:cubicBezTo>
                  <a:cubicBezTo>
                    <a:pt x="215" y="219"/>
                    <a:pt x="466" y="296"/>
                    <a:pt x="716" y="296"/>
                  </a:cubicBezTo>
                  <a:cubicBezTo>
                    <a:pt x="966" y="296"/>
                    <a:pt x="1214" y="219"/>
                    <a:pt x="1412" y="67"/>
                  </a:cubicBezTo>
                  <a:cubicBezTo>
                    <a:pt x="1446" y="44"/>
                    <a:pt x="1419" y="1"/>
                    <a:pt x="1395"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a:off x="7568099" y="2417401"/>
              <a:ext cx="76949" cy="193736"/>
            </a:xfrm>
            <a:custGeom>
              <a:rect b="b" l="l" r="r" t="t"/>
              <a:pathLst>
                <a:path extrusionOk="0" h="1916" w="761">
                  <a:moveTo>
                    <a:pt x="42" y="0"/>
                  </a:moveTo>
                  <a:cubicBezTo>
                    <a:pt x="23" y="0"/>
                    <a:pt x="0" y="27"/>
                    <a:pt x="9" y="54"/>
                  </a:cubicBezTo>
                  <a:cubicBezTo>
                    <a:pt x="149" y="347"/>
                    <a:pt x="315" y="653"/>
                    <a:pt x="429" y="971"/>
                  </a:cubicBezTo>
                  <a:cubicBezTo>
                    <a:pt x="531" y="1277"/>
                    <a:pt x="582" y="1595"/>
                    <a:pt x="697" y="1888"/>
                  </a:cubicBezTo>
                  <a:cubicBezTo>
                    <a:pt x="703" y="1906"/>
                    <a:pt x="717" y="1915"/>
                    <a:pt x="730" y="1915"/>
                  </a:cubicBezTo>
                  <a:cubicBezTo>
                    <a:pt x="746" y="1915"/>
                    <a:pt x="760" y="1903"/>
                    <a:pt x="760" y="1875"/>
                  </a:cubicBezTo>
                  <a:cubicBezTo>
                    <a:pt x="748" y="1582"/>
                    <a:pt x="620" y="1226"/>
                    <a:pt x="506" y="920"/>
                  </a:cubicBezTo>
                  <a:cubicBezTo>
                    <a:pt x="391" y="602"/>
                    <a:pt x="251" y="309"/>
                    <a:pt x="60" y="16"/>
                  </a:cubicBezTo>
                  <a:cubicBezTo>
                    <a:pt x="56" y="5"/>
                    <a:pt x="49" y="0"/>
                    <a:pt x="42" y="0"/>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a:off x="7622094" y="2410728"/>
              <a:ext cx="47625" cy="108496"/>
            </a:xfrm>
            <a:custGeom>
              <a:rect b="b" l="l" r="r" t="t"/>
              <a:pathLst>
                <a:path extrusionOk="0" h="1073" w="471">
                  <a:moveTo>
                    <a:pt x="32" y="1"/>
                  </a:moveTo>
                  <a:cubicBezTo>
                    <a:pt x="17" y="1"/>
                    <a:pt x="1" y="10"/>
                    <a:pt x="10" y="19"/>
                  </a:cubicBezTo>
                  <a:cubicBezTo>
                    <a:pt x="188" y="337"/>
                    <a:pt x="328" y="693"/>
                    <a:pt x="417" y="1050"/>
                  </a:cubicBezTo>
                  <a:cubicBezTo>
                    <a:pt x="423" y="1066"/>
                    <a:pt x="435" y="1073"/>
                    <a:pt x="445" y="1073"/>
                  </a:cubicBezTo>
                  <a:cubicBezTo>
                    <a:pt x="459" y="1073"/>
                    <a:pt x="470" y="1059"/>
                    <a:pt x="456" y="1037"/>
                  </a:cubicBezTo>
                  <a:cubicBezTo>
                    <a:pt x="405" y="655"/>
                    <a:pt x="252" y="311"/>
                    <a:pt x="48" y="6"/>
                  </a:cubicBezTo>
                  <a:cubicBezTo>
                    <a:pt x="44" y="2"/>
                    <a:pt x="38" y="1"/>
                    <a:pt x="32" y="1"/>
                  </a:cubicBezTo>
                  <a:close/>
                </a:path>
              </a:pathLst>
            </a:custGeom>
            <a:solidFill>
              <a:srgbClr val="6D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ceabbaae3d_1_140"/>
          <p:cNvSpPr txBox="1"/>
          <p:nvPr>
            <p:ph idx="1" type="body"/>
          </p:nvPr>
        </p:nvSpPr>
        <p:spPr>
          <a:xfrm>
            <a:off x="725375" y="1053700"/>
            <a:ext cx="7634700" cy="3462300"/>
          </a:xfrm>
          <a:prstGeom prst="rect">
            <a:avLst/>
          </a:prstGeom>
        </p:spPr>
        <p:txBody>
          <a:bodyPr anchorCtr="0" anchor="t" bIns="0" lIns="0" spcFirstLastPara="1" rIns="0" wrap="square" tIns="182875">
            <a:noAutofit/>
          </a:bodyPr>
          <a:lstStyle/>
          <a:p>
            <a:pPr indent="-317500" lvl="0" marL="457200" rtl="0" algn="l">
              <a:spcBef>
                <a:spcPts val="0"/>
              </a:spcBef>
              <a:spcAft>
                <a:spcPts val="0"/>
              </a:spcAft>
              <a:buSzPts val="1400"/>
              <a:buChar char="●"/>
            </a:pPr>
            <a:r>
              <a:rPr lang="en"/>
              <a:t>Text to text</a:t>
            </a:r>
            <a:endParaRPr/>
          </a:p>
          <a:p>
            <a:pPr indent="-317500" lvl="0" marL="457200" rtl="0" algn="l">
              <a:spcBef>
                <a:spcPts val="0"/>
              </a:spcBef>
              <a:spcAft>
                <a:spcPts val="0"/>
              </a:spcAft>
              <a:buSzPts val="1400"/>
              <a:buChar char="●"/>
            </a:pPr>
            <a:r>
              <a:rPr lang="en"/>
              <a:t>Decoder-only</a:t>
            </a:r>
            <a:endParaRPr/>
          </a:p>
          <a:p>
            <a:pPr indent="-317500" lvl="0" marL="457200" rtl="0" algn="l">
              <a:spcBef>
                <a:spcPts val="0"/>
              </a:spcBef>
              <a:spcAft>
                <a:spcPts val="0"/>
              </a:spcAft>
              <a:buSzPts val="1400"/>
              <a:buChar char="●"/>
            </a:pPr>
            <a:r>
              <a:rPr lang="en"/>
              <a:t>Light-weight -&gt; 2b parameters</a:t>
            </a:r>
            <a:endParaRPr/>
          </a:p>
          <a:p>
            <a:pPr indent="-317500" lvl="0" marL="457200" rtl="0" algn="l">
              <a:spcBef>
                <a:spcPts val="0"/>
              </a:spcBef>
              <a:spcAft>
                <a:spcPts val="0"/>
              </a:spcAft>
              <a:buSzPts val="1400"/>
              <a:buChar char="●"/>
            </a:pPr>
            <a:r>
              <a:rPr lang="en"/>
              <a:t>Uses instruction tuning: </a:t>
            </a:r>
            <a:endParaRPr/>
          </a:p>
          <a:p>
            <a:pPr indent="-317500" lvl="1" marL="914400" rtl="0" algn="l">
              <a:spcBef>
                <a:spcPts val="0"/>
              </a:spcBef>
              <a:spcAft>
                <a:spcPts val="0"/>
              </a:spcAft>
              <a:buSzPts val="1400"/>
              <a:buChar char="○"/>
            </a:pPr>
            <a:r>
              <a:rPr lang="en"/>
              <a:t>Input: Text string, such as a question, a prompt, or a document to be summarized.</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Output: Generated English-language text in response to the input, such as an answer to a question, or a summary of a document.</a:t>
            </a:r>
            <a:endParaRPr/>
          </a:p>
          <a:p>
            <a:pPr indent="-317500" lvl="1" marL="914400" rtl="0" algn="l">
              <a:spcBef>
                <a:spcPts val="0"/>
              </a:spcBef>
              <a:spcAft>
                <a:spcPts val="0"/>
              </a:spcAft>
              <a:buSzPts val="1400"/>
              <a:buChar char="○"/>
            </a:pPr>
            <a:r>
              <a:rPr lang="en"/>
              <a:t>Challenge: structure prompts to meet different objectives.</a:t>
            </a:r>
            <a:endParaRPr/>
          </a:p>
          <a:p>
            <a:pPr indent="-317500" lvl="0" marL="457200" rtl="0" algn="l">
              <a:spcBef>
                <a:spcPts val="0"/>
              </a:spcBef>
              <a:spcAft>
                <a:spcPts val="0"/>
              </a:spcAft>
              <a:buSzPts val="1400"/>
              <a:buChar char="●"/>
            </a:pPr>
            <a:r>
              <a:rPr lang="en"/>
              <a:t>Accessible through kaggle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6" name="Google Shape;766;g2ceabbaae3d_1_140"/>
          <p:cNvSpPr txBox="1"/>
          <p:nvPr>
            <p:ph type="title"/>
          </p:nvPr>
        </p:nvSpPr>
        <p:spPr>
          <a:xfrm>
            <a:off x="930200" y="62740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Gemma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26f6afa72f7_0_2"/>
          <p:cNvSpPr txBox="1"/>
          <p:nvPr>
            <p:ph idx="1" type="body"/>
          </p:nvPr>
        </p:nvSpPr>
        <p:spPr>
          <a:xfrm>
            <a:off x="999075" y="1746750"/>
            <a:ext cx="5900100" cy="1650000"/>
          </a:xfrm>
          <a:prstGeom prst="rect">
            <a:avLst/>
          </a:prstGeom>
        </p:spPr>
        <p:txBody>
          <a:bodyPr anchorCtr="0" anchor="t" bIns="0" lIns="0" spcFirstLastPara="1" rIns="0" wrap="square" tIns="182875">
            <a:noAutofit/>
          </a:bodyPr>
          <a:lstStyle/>
          <a:p>
            <a:pPr indent="-317500" lvl="0" marL="457200" rtl="0" algn="l">
              <a:spcBef>
                <a:spcPts val="0"/>
              </a:spcBef>
              <a:spcAft>
                <a:spcPts val="0"/>
              </a:spcAft>
              <a:buSzPts val="1400"/>
              <a:buChar char="●"/>
            </a:pPr>
            <a:r>
              <a:rPr lang="en"/>
              <a:t>Technique: LoRA (Low Rank Adaptation), rank = 4</a:t>
            </a:r>
            <a:endParaRPr/>
          </a:p>
          <a:p>
            <a:pPr indent="-317500" lvl="0" marL="457200" rtl="0" algn="l">
              <a:spcBef>
                <a:spcPts val="0"/>
              </a:spcBef>
              <a:spcAft>
                <a:spcPts val="0"/>
              </a:spcAft>
              <a:buSzPts val="1400"/>
              <a:buChar char="●"/>
            </a:pPr>
            <a:r>
              <a:rPr lang="en"/>
              <a:t>More </a:t>
            </a:r>
            <a:r>
              <a:rPr lang="en"/>
              <a:t>efficient with smaller training weights</a:t>
            </a:r>
            <a:endParaRPr/>
          </a:p>
          <a:p>
            <a:pPr indent="-317500" lvl="0" marL="457200" rtl="0" algn="l">
              <a:spcBef>
                <a:spcPts val="0"/>
              </a:spcBef>
              <a:spcAft>
                <a:spcPts val="0"/>
              </a:spcAft>
              <a:buSzPts val="1400"/>
              <a:buChar char="●"/>
            </a:pPr>
            <a:r>
              <a:rPr lang="en"/>
              <a:t>The original LoRA paper found that fine-tuning with very low adapter rank between 4 and 32 could perform well ( Hu et al., 2021)</a:t>
            </a:r>
            <a:endParaRPr/>
          </a:p>
          <a:p>
            <a:pPr indent="-317500" lvl="0" marL="457200" rtl="0" algn="l">
              <a:spcBef>
                <a:spcPts val="0"/>
              </a:spcBef>
              <a:spcAft>
                <a:spcPts val="0"/>
              </a:spcAft>
              <a:buSzPts val="1400"/>
              <a:buChar char="●"/>
            </a:pPr>
            <a:r>
              <a:rPr lang="en"/>
              <a:t>increasing rank further did not improve performance*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https://magazine.sebastianraschka.com/p/practical-tips-for-finetuning-llms</a:t>
            </a:r>
            <a:endParaRPr sz="1000"/>
          </a:p>
        </p:txBody>
      </p:sp>
      <p:sp>
        <p:nvSpPr>
          <p:cNvPr id="772" name="Google Shape;772;g26f6afa72f7_0_2"/>
          <p:cNvSpPr txBox="1"/>
          <p:nvPr>
            <p:ph type="title"/>
          </p:nvPr>
        </p:nvSpPr>
        <p:spPr>
          <a:xfrm>
            <a:off x="922875" y="649375"/>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Fine-tuning Gemma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6f6afa72f7_0_8"/>
          <p:cNvSpPr txBox="1"/>
          <p:nvPr>
            <p:ph idx="1" type="body"/>
          </p:nvPr>
        </p:nvSpPr>
        <p:spPr>
          <a:xfrm>
            <a:off x="1006400" y="1053700"/>
            <a:ext cx="5900100" cy="3462300"/>
          </a:xfrm>
          <a:prstGeom prst="rect">
            <a:avLst/>
          </a:prstGeom>
        </p:spPr>
        <p:txBody>
          <a:bodyPr anchorCtr="0" anchor="t" bIns="0" lIns="0" spcFirstLastPara="1" rIns="0" wrap="square" tIns="182875">
            <a:noAutofit/>
          </a:bodyPr>
          <a:lstStyle/>
          <a:p>
            <a:pPr indent="-317500" lvl="0" marL="457200" rtl="0" algn="l">
              <a:spcBef>
                <a:spcPts val="0"/>
              </a:spcBef>
              <a:spcAft>
                <a:spcPts val="0"/>
              </a:spcAft>
              <a:buSzPts val="1400"/>
              <a:buChar char="●"/>
            </a:pPr>
            <a:r>
              <a:rPr lang="en"/>
              <a:t>Learning rate: 5e-5</a:t>
            </a:r>
            <a:endParaRPr/>
          </a:p>
          <a:p>
            <a:pPr indent="-317500" lvl="0" marL="457200" rtl="0" algn="l">
              <a:spcBef>
                <a:spcPts val="0"/>
              </a:spcBef>
              <a:spcAft>
                <a:spcPts val="0"/>
              </a:spcAft>
              <a:buSzPts val="1400"/>
              <a:buChar char="●"/>
            </a:pPr>
            <a:r>
              <a:rPr lang="en"/>
              <a:t>Weight decay: 0.01 (regularization)</a:t>
            </a:r>
            <a:endParaRPr/>
          </a:p>
          <a:p>
            <a:pPr indent="-317500" lvl="0" marL="457200" rtl="0" algn="l">
              <a:spcBef>
                <a:spcPts val="0"/>
              </a:spcBef>
              <a:spcAft>
                <a:spcPts val="0"/>
              </a:spcAft>
              <a:buSzPts val="1400"/>
              <a:buChar char="●"/>
            </a:pPr>
            <a:r>
              <a:rPr lang="en"/>
              <a:t>Batch size = 10</a:t>
            </a:r>
            <a:endParaRPr/>
          </a:p>
          <a:p>
            <a:pPr indent="-317500" lvl="0" marL="457200" rtl="0" algn="l">
              <a:spcBef>
                <a:spcPts val="0"/>
              </a:spcBef>
              <a:spcAft>
                <a:spcPts val="0"/>
              </a:spcAft>
              <a:buSzPts val="1400"/>
              <a:buChar char="●"/>
            </a:pPr>
            <a:r>
              <a:rPr lang="en"/>
              <a:t>Epoch = 3</a:t>
            </a:r>
            <a:endParaRPr/>
          </a:p>
          <a:p>
            <a:pPr indent="-317500" lvl="0" marL="457200" rtl="0" algn="l">
              <a:spcBef>
                <a:spcPts val="0"/>
              </a:spcBef>
              <a:spcAft>
                <a:spcPts val="0"/>
              </a:spcAft>
              <a:buSzPts val="1400"/>
              <a:buChar char="●"/>
            </a:pPr>
            <a:r>
              <a:rPr lang="en"/>
              <a:t>Input_length = 512</a:t>
            </a:r>
            <a:endParaRPr/>
          </a:p>
          <a:p>
            <a:pPr indent="-317500" lvl="0" marL="457200" rtl="0" algn="l">
              <a:spcBef>
                <a:spcPts val="0"/>
              </a:spcBef>
              <a:spcAft>
                <a:spcPts val="0"/>
              </a:spcAft>
              <a:buSzPts val="1400"/>
              <a:buChar char="●"/>
            </a:pPr>
            <a:r>
              <a:rPr lang="en"/>
              <a:t>T</a:t>
            </a:r>
            <a:r>
              <a:rPr lang="en"/>
              <a:t>ime: </a:t>
            </a:r>
            <a:r>
              <a:rPr lang="en"/>
              <a:t>40 min</a:t>
            </a:r>
            <a:r>
              <a:rPr lang="en"/>
              <a:t> on A100 GPU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Weight Decay Works: </a:t>
            </a:r>
            <a:endParaRPr/>
          </a:p>
          <a:p>
            <a:pPr indent="-317500" lvl="0" marL="457200" rtl="0" algn="l">
              <a:spcBef>
                <a:spcPts val="0"/>
              </a:spcBef>
              <a:spcAft>
                <a:spcPts val="0"/>
              </a:spcAft>
              <a:buSzPts val="1400"/>
              <a:buChar char="●"/>
            </a:pPr>
            <a:r>
              <a:rPr lang="en"/>
              <a:t>Loss = MSE(y_hat, y) + wd * sum(w^2)</a:t>
            </a:r>
            <a:endParaRPr/>
          </a:p>
          <a:p>
            <a:pPr indent="-317500" lvl="0" marL="457200" rtl="0" algn="l">
              <a:spcBef>
                <a:spcPts val="0"/>
              </a:spcBef>
              <a:spcAft>
                <a:spcPts val="0"/>
              </a:spcAft>
              <a:buSzPts val="1400"/>
              <a:buChar char="●"/>
            </a:pPr>
            <a:r>
              <a:rPr lang="en"/>
              <a:t>I.e., WD constrains the model capacity and reduces overfitting by keeping weights smaller</a:t>
            </a:r>
            <a:endParaRPr/>
          </a:p>
        </p:txBody>
      </p:sp>
      <p:sp>
        <p:nvSpPr>
          <p:cNvPr id="778" name="Google Shape;778;g26f6afa72f7_0_8"/>
          <p:cNvSpPr txBox="1"/>
          <p:nvPr>
            <p:ph type="title"/>
          </p:nvPr>
        </p:nvSpPr>
        <p:spPr>
          <a:xfrm>
            <a:off x="930200" y="62740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pic>
        <p:nvPicPr>
          <p:cNvPr id="779" name="Google Shape;779;g26f6afa72f7_0_8"/>
          <p:cNvPicPr preferRelativeResize="0"/>
          <p:nvPr/>
        </p:nvPicPr>
        <p:blipFill>
          <a:blip r:embed="rId3">
            <a:alphaModFix/>
          </a:blip>
          <a:stretch>
            <a:fillRect/>
          </a:stretch>
        </p:blipFill>
        <p:spPr>
          <a:xfrm>
            <a:off x="1006400" y="3532725"/>
            <a:ext cx="6277981" cy="32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6f6afa72f7_0_15"/>
          <p:cNvSpPr txBox="1"/>
          <p:nvPr>
            <p:ph idx="1" type="body"/>
          </p:nvPr>
        </p:nvSpPr>
        <p:spPr>
          <a:xfrm>
            <a:off x="1621950" y="1104975"/>
            <a:ext cx="5900100" cy="3462300"/>
          </a:xfrm>
          <a:prstGeom prst="rect">
            <a:avLst/>
          </a:prstGeom>
        </p:spPr>
        <p:txBody>
          <a:bodyPr anchorCtr="0" anchor="t" bIns="0" lIns="0" spcFirstLastPara="1" rIns="0" wrap="square" tIns="182875">
            <a:noAutofit/>
          </a:bodyPr>
          <a:lstStyle/>
          <a:p>
            <a:pPr indent="0" lvl="0" marL="0" marR="0" rtl="0" algn="l">
              <a:lnSpc>
                <a:spcPct val="100000"/>
              </a:lnSpc>
              <a:spcBef>
                <a:spcPts val="0"/>
              </a:spcBef>
              <a:spcAft>
                <a:spcPts val="0"/>
              </a:spcAft>
              <a:buNone/>
            </a:pPr>
            <a:r>
              <a:rPr lang="en" sz="1300"/>
              <a:t>How to make Kung-Pao Chicken? </a:t>
            </a:r>
            <a:endParaRPr sz="1300"/>
          </a:p>
          <a:p>
            <a:pPr indent="0" lvl="0" marL="0" marR="0" rtl="0" algn="l">
              <a:lnSpc>
                <a:spcPct val="100000"/>
              </a:lnSpc>
              <a:spcBef>
                <a:spcPts val="0"/>
              </a:spcBef>
              <a:spcAft>
                <a:spcPts val="0"/>
              </a:spcAft>
              <a:buNone/>
            </a:pPr>
            <a:r>
              <a:t/>
            </a:r>
            <a:endParaRPr sz="1300"/>
          </a:p>
          <a:p>
            <a:pPr indent="0" lvl="0" marL="0" marR="0" rtl="0" algn="l">
              <a:lnSpc>
                <a:spcPct val="100000"/>
              </a:lnSpc>
              <a:spcBef>
                <a:spcPts val="0"/>
              </a:spcBef>
              <a:spcAft>
                <a:spcPts val="0"/>
              </a:spcAft>
              <a:buNone/>
            </a:pPr>
            <a:r>
              <a:rPr lang="en" sz="1300"/>
              <a:t>The recipe for Kung-Pao Chicken is very simple and easy to make. You just need to follow the recipe step by step and you are done. This dish is very popular in China, where it is often served at Chinese restaurants. The recipe is a combination of Chinese and American cooking methods. The dish is usually prepared with chicken, but you can also use beef or pork. The ingredients for Kung-Pao Chicken are: Chicken breasts or thighs 1 tablespoon soy sauce 1 tablespoon oyster sauce 1 tablespoon ketchup 1 tablespoon hot sauce 1 tablespoon sugar 1 tablespoon cornstarch 1 tablespoon water 1 teaspoon salt Directions: In a small bowl, combine the soy sauce, oyster sauce, ketchup, hot sauce, sugar, cornstarch, and water. Add the chicken to the bowl and mix well to coat the chicken evenly. In a large skillet or wok, heat oil over medium-high heat. Once the oil is hot, add the chicken and cook until golden brown. Serve the Kung-Pao Chicken with rice or noodles. Enjoy!</a:t>
            </a:r>
            <a:endParaRPr sz="1300"/>
          </a:p>
          <a:p>
            <a:pPr indent="0" lvl="0" marL="0" rtl="0" algn="l">
              <a:spcBef>
                <a:spcPts val="0"/>
              </a:spcBef>
              <a:spcAft>
                <a:spcPts val="0"/>
              </a:spcAft>
              <a:buNone/>
            </a:pPr>
            <a:r>
              <a:t/>
            </a:r>
            <a:endParaRPr sz="1700"/>
          </a:p>
        </p:txBody>
      </p:sp>
      <p:sp>
        <p:nvSpPr>
          <p:cNvPr id="785" name="Google Shape;785;g26f6afa72f7_0_15"/>
          <p:cNvSpPr txBox="1"/>
          <p:nvPr>
            <p:ph type="title"/>
          </p:nvPr>
        </p:nvSpPr>
        <p:spPr>
          <a:xfrm>
            <a:off x="1621950" y="602475"/>
            <a:ext cx="42939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6f6afa72f7_0_22"/>
          <p:cNvSpPr txBox="1"/>
          <p:nvPr>
            <p:ph idx="1" type="body"/>
          </p:nvPr>
        </p:nvSpPr>
        <p:spPr>
          <a:xfrm>
            <a:off x="1621950" y="782600"/>
            <a:ext cx="5900100" cy="3462300"/>
          </a:xfrm>
          <a:prstGeom prst="rect">
            <a:avLst/>
          </a:prstGeom>
        </p:spPr>
        <p:txBody>
          <a:bodyPr anchorCtr="0" anchor="t" bIns="0" lIns="0" spcFirstLastPara="1" rIns="0" wrap="square" tIns="182875">
            <a:noAutofit/>
          </a:bodyPr>
          <a:lstStyle/>
          <a:p>
            <a:pPr indent="0" lvl="0" marL="0" marR="0" rtl="0" algn="l">
              <a:lnSpc>
                <a:spcPct val="100000"/>
              </a:lnSpc>
              <a:spcBef>
                <a:spcPts val="0"/>
              </a:spcBef>
              <a:spcAft>
                <a:spcPts val="0"/>
              </a:spcAft>
              <a:buNone/>
            </a:pPr>
            <a:r>
              <a:rPr lang="en"/>
              <a:t>Question:</a:t>
            </a:r>
            <a:endParaRPr/>
          </a:p>
          <a:p>
            <a:pPr indent="0" lvl="0" marL="0" marR="0" rtl="0" algn="l">
              <a:lnSpc>
                <a:spcPct val="100000"/>
              </a:lnSpc>
              <a:spcBef>
                <a:spcPts val="0"/>
              </a:spcBef>
              <a:spcAft>
                <a:spcPts val="0"/>
              </a:spcAft>
              <a:buNone/>
            </a:pPr>
            <a:r>
              <a:rPr lang="en"/>
              <a:t>I have some salmon and scallop. What can I cook for my family? Give me some ideas and instruction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Response:</a:t>
            </a:r>
            <a:endParaRPr/>
          </a:p>
          <a:p>
            <a:pPr indent="0" lvl="0" marL="0" marR="0" rtl="0" algn="l">
              <a:lnSpc>
                <a:spcPct val="100000"/>
              </a:lnSpc>
              <a:spcBef>
                <a:spcPts val="0"/>
              </a:spcBef>
              <a:spcAft>
                <a:spcPts val="0"/>
              </a:spcAft>
              <a:buNone/>
            </a:pPr>
            <a:r>
              <a:rPr lang="en"/>
              <a:t>I have some salmon and scallop. What can I cook for my family? Give me some ideas and instruction! </a:t>
            </a:r>
            <a:endParaRPr/>
          </a:p>
          <a:p>
            <a:pPr indent="0" lvl="0" marL="0" marR="0" rtl="0" algn="l">
              <a:lnSpc>
                <a:spcPct val="100000"/>
              </a:lnSpc>
              <a:spcBef>
                <a:spcPts val="0"/>
              </a:spcBef>
              <a:spcAft>
                <a:spcPts val="0"/>
              </a:spcAft>
              <a:buNone/>
            </a:pPr>
            <a:r>
              <a:rPr lang="en"/>
              <a:t> 1 salmon fillet (about 4 oz.), cut into 8 pieces 1 1/2 lb. scallops, cooked (about 12-15 pieces) 3 tbsp. butter 1 tbsp. minced chives or scallions 3 tbsp. mayonnaise 1 tsp. minced fresh dill Salt and pepper, to taste</a:t>
            </a:r>
            <a:endParaRPr/>
          </a:p>
          <a:p>
            <a:pPr indent="0" lvl="0" marL="0" marR="0" rtl="0" algn="l">
              <a:lnSpc>
                <a:spcPct val="100000"/>
              </a:lnSpc>
              <a:spcBef>
                <a:spcPts val="0"/>
              </a:spcBef>
              <a:spcAft>
                <a:spcPts val="0"/>
              </a:spcAft>
              <a:buNone/>
            </a:pPr>
            <a:r>
              <a:rPr lang="en"/>
              <a:t> Preheat oven to 300 degrees. Line a large baking tray with parchment paper. Pat salmon dry and sprinkle with salt and pepper. In a small bowl, mix the butter, chives, mayonnaise and dill until combined. Spread mixture onto salmon and bake for 20-25 minutes, until fish flakes easily when pressed with a fork. Place scallops on prepared baking tray and cook for 10-12 minutes, turning once, until golden brown.</a:t>
            </a:r>
            <a:endParaRPr/>
          </a:p>
          <a:p>
            <a:pPr indent="0" lvl="0" marL="0" rtl="0" algn="l">
              <a:spcBef>
                <a:spcPts val="0"/>
              </a:spcBef>
              <a:spcAft>
                <a:spcPts val="0"/>
              </a:spcAft>
              <a:buNone/>
            </a:pPr>
            <a:r>
              <a:t/>
            </a:r>
            <a:endParaRPr sz="2000"/>
          </a:p>
        </p:txBody>
      </p:sp>
      <p:sp>
        <p:nvSpPr>
          <p:cNvPr id="791" name="Google Shape;791;g26f6afa72f7_0_22"/>
          <p:cNvSpPr txBox="1"/>
          <p:nvPr>
            <p:ph type="title"/>
          </p:nvPr>
        </p:nvSpPr>
        <p:spPr>
          <a:xfrm>
            <a:off x="1621950" y="455950"/>
            <a:ext cx="42939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Output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ceabbaae3d_1_145"/>
          <p:cNvSpPr txBox="1"/>
          <p:nvPr>
            <p:ph idx="1" type="body"/>
          </p:nvPr>
        </p:nvSpPr>
        <p:spPr>
          <a:xfrm>
            <a:off x="802125" y="1203400"/>
            <a:ext cx="7841100" cy="1973400"/>
          </a:xfrm>
          <a:prstGeom prst="rect">
            <a:avLst/>
          </a:prstGeom>
        </p:spPr>
        <p:txBody>
          <a:bodyPr anchorCtr="0" anchor="t" bIns="0" lIns="0" spcFirstLastPara="1" rIns="0" wrap="square" tIns="182875">
            <a:noAutofit/>
          </a:bodyPr>
          <a:lstStyle/>
          <a:p>
            <a:pPr indent="0" lvl="0" marL="0" rtl="0" algn="l">
              <a:lnSpc>
                <a:spcPct val="115000"/>
              </a:lnSpc>
              <a:spcBef>
                <a:spcPts val="0"/>
              </a:spcBef>
              <a:spcAft>
                <a:spcPts val="0"/>
              </a:spcAft>
              <a:buNone/>
            </a:pPr>
            <a:r>
              <a:rPr lang="en" sz="1600"/>
              <a:t>Why?</a:t>
            </a:r>
            <a:endParaRPr sz="1600"/>
          </a:p>
          <a:p>
            <a:pPr indent="-330200" lvl="0" marL="457200" rtl="0" algn="l">
              <a:lnSpc>
                <a:spcPct val="115000"/>
              </a:lnSpc>
              <a:spcBef>
                <a:spcPts val="0"/>
              </a:spcBef>
              <a:spcAft>
                <a:spcPts val="0"/>
              </a:spcAft>
              <a:buSzPts val="1600"/>
              <a:buChar char="●"/>
            </a:pPr>
            <a:r>
              <a:rPr lang="en" sz="1600"/>
              <a:t>a powerful Sequence-to -sequence language model</a:t>
            </a:r>
            <a:endParaRPr sz="1600"/>
          </a:p>
          <a:p>
            <a:pPr indent="-330200" lvl="0" marL="457200" rtl="0" algn="l">
              <a:lnSpc>
                <a:spcPct val="115000"/>
              </a:lnSpc>
              <a:spcBef>
                <a:spcPts val="0"/>
              </a:spcBef>
              <a:spcAft>
                <a:spcPts val="0"/>
              </a:spcAft>
              <a:buSzPts val="1600"/>
              <a:buChar char="●"/>
            </a:pPr>
            <a:r>
              <a:rPr lang="en" sz="1600"/>
              <a:t>Super-lightweight (250M)</a:t>
            </a:r>
            <a:endParaRPr sz="1600"/>
          </a:p>
          <a:p>
            <a:pPr indent="-330200" lvl="0" marL="457200" rtl="0" algn="l">
              <a:lnSpc>
                <a:spcPct val="115000"/>
              </a:lnSpc>
              <a:spcBef>
                <a:spcPts val="0"/>
              </a:spcBef>
              <a:spcAft>
                <a:spcPts val="0"/>
              </a:spcAft>
              <a:buSzPts val="1600"/>
              <a:buChar char="●"/>
            </a:pPr>
            <a:r>
              <a:rPr lang="en" sz="1600"/>
              <a:t>Instruction </a:t>
            </a:r>
            <a:r>
              <a:rPr lang="en" sz="1600"/>
              <a:t>fine tuning: Please answer the following question. What is the boiling point of Nitrogen? -  -320.4F</a:t>
            </a:r>
            <a:endParaRPr sz="1600"/>
          </a:p>
        </p:txBody>
      </p:sp>
      <p:sp>
        <p:nvSpPr>
          <p:cNvPr id="797" name="Google Shape;797;g2ceabbaae3d_1_145"/>
          <p:cNvSpPr txBox="1"/>
          <p:nvPr>
            <p:ph type="title"/>
          </p:nvPr>
        </p:nvSpPr>
        <p:spPr>
          <a:xfrm>
            <a:off x="914025" y="488425"/>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Flan-T5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grpSp>
        <p:nvGrpSpPr>
          <p:cNvPr id="344" name="Google Shape;344;p3"/>
          <p:cNvGrpSpPr/>
          <p:nvPr/>
        </p:nvGrpSpPr>
        <p:grpSpPr>
          <a:xfrm rot="134293">
            <a:off x="109412" y="145797"/>
            <a:ext cx="8820721" cy="5003975"/>
            <a:chOff x="577150" y="371675"/>
            <a:chExt cx="2899721" cy="1958150"/>
          </a:xfrm>
        </p:grpSpPr>
        <p:sp>
          <p:nvSpPr>
            <p:cNvPr id="345" name="Google Shape;345;p3"/>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3"/>
          <p:cNvSpPr txBox="1"/>
          <p:nvPr>
            <p:ph idx="7" type="title"/>
          </p:nvPr>
        </p:nvSpPr>
        <p:spPr>
          <a:xfrm rot="-9798">
            <a:off x="1277708" y="2915409"/>
            <a:ext cx="1368306" cy="50250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b="1" lang="en" sz="2000"/>
              <a:t>02</a:t>
            </a:r>
            <a:endParaRPr b="1" sz="2000"/>
          </a:p>
        </p:txBody>
      </p:sp>
      <p:sp>
        <p:nvSpPr>
          <p:cNvPr id="369" name="Google Shape;369;p3"/>
          <p:cNvSpPr txBox="1"/>
          <p:nvPr>
            <p:ph idx="8" type="title"/>
          </p:nvPr>
        </p:nvSpPr>
        <p:spPr>
          <a:xfrm rot="-11554">
            <a:off x="5188735" y="1628730"/>
            <a:ext cx="1160407" cy="50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b="1" lang="en" sz="2000"/>
              <a:t>03</a:t>
            </a:r>
            <a:endParaRPr b="1" sz="2000"/>
          </a:p>
        </p:txBody>
      </p:sp>
      <p:sp>
        <p:nvSpPr>
          <p:cNvPr id="370" name="Google Shape;370;p3"/>
          <p:cNvSpPr txBox="1"/>
          <p:nvPr>
            <p:ph type="title"/>
          </p:nvPr>
        </p:nvSpPr>
        <p:spPr>
          <a:xfrm rot="-10061">
            <a:off x="1830345" y="1695176"/>
            <a:ext cx="2562611" cy="693603"/>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t>Problem statement and the underlying motivation</a:t>
            </a:r>
            <a:endParaRPr b="1" sz="1800"/>
          </a:p>
        </p:txBody>
      </p:sp>
      <p:sp>
        <p:nvSpPr>
          <p:cNvPr id="371" name="Google Shape;371;p3"/>
          <p:cNvSpPr txBox="1"/>
          <p:nvPr>
            <p:ph idx="2" type="title"/>
          </p:nvPr>
        </p:nvSpPr>
        <p:spPr>
          <a:xfrm rot="-9483">
            <a:off x="5793387" y="1889276"/>
            <a:ext cx="2175008" cy="486301"/>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t>Findings and human evaluation</a:t>
            </a:r>
            <a:endParaRPr b="1" sz="1800"/>
          </a:p>
        </p:txBody>
      </p:sp>
      <p:sp>
        <p:nvSpPr>
          <p:cNvPr id="372" name="Google Shape;372;p3"/>
          <p:cNvSpPr txBox="1"/>
          <p:nvPr>
            <p:ph idx="4" type="title"/>
          </p:nvPr>
        </p:nvSpPr>
        <p:spPr>
          <a:xfrm rot="-10061">
            <a:off x="1947419" y="2923490"/>
            <a:ext cx="2562611" cy="48630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700"/>
              <a:buFont typeface="Arial"/>
              <a:buNone/>
            </a:pPr>
            <a:r>
              <a:rPr b="1" lang="en" sz="1800"/>
              <a:t>Proposed methods</a:t>
            </a:r>
            <a:endParaRPr b="1" sz="1800"/>
          </a:p>
        </p:txBody>
      </p:sp>
      <p:sp>
        <p:nvSpPr>
          <p:cNvPr id="373" name="Google Shape;373;p3"/>
          <p:cNvSpPr txBox="1"/>
          <p:nvPr>
            <p:ph idx="15"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Table of contents</a:t>
            </a:r>
            <a:endParaRPr b="1"/>
          </a:p>
        </p:txBody>
      </p:sp>
      <p:sp>
        <p:nvSpPr>
          <p:cNvPr id="374" name="Google Shape;374;p3"/>
          <p:cNvSpPr txBox="1"/>
          <p:nvPr>
            <p:ph idx="6" type="title"/>
          </p:nvPr>
        </p:nvSpPr>
        <p:spPr>
          <a:xfrm rot="-9798">
            <a:off x="1277669" y="1888222"/>
            <a:ext cx="1368306" cy="50250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b="1" lang="en" sz="2000"/>
              <a:t>01</a:t>
            </a:r>
            <a:endParaRPr b="1" sz="2000"/>
          </a:p>
        </p:txBody>
      </p:sp>
      <p:sp>
        <p:nvSpPr>
          <p:cNvPr id="375" name="Google Shape;375;p3"/>
          <p:cNvSpPr txBox="1"/>
          <p:nvPr>
            <p:ph idx="9" type="title"/>
          </p:nvPr>
        </p:nvSpPr>
        <p:spPr>
          <a:xfrm rot="-9483">
            <a:off x="5731884" y="2922932"/>
            <a:ext cx="2175008" cy="48630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700"/>
              <a:buNone/>
            </a:pPr>
            <a:r>
              <a:rPr b="1" lang="en" sz="1800"/>
              <a:t>Q&amp;A</a:t>
            </a:r>
            <a:endParaRPr b="1"/>
          </a:p>
        </p:txBody>
      </p:sp>
      <p:sp>
        <p:nvSpPr>
          <p:cNvPr id="376" name="Google Shape;376;p3"/>
          <p:cNvSpPr txBox="1"/>
          <p:nvPr>
            <p:ph idx="14" type="title"/>
          </p:nvPr>
        </p:nvSpPr>
        <p:spPr>
          <a:xfrm rot="-11554">
            <a:off x="5192938" y="2914824"/>
            <a:ext cx="1160407" cy="50250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b="1" lang="en" sz="2000"/>
              <a:t>04</a:t>
            </a:r>
            <a:endParaRPr b="1" sz="2000"/>
          </a:p>
        </p:txBody>
      </p:sp>
      <p:grpSp>
        <p:nvGrpSpPr>
          <p:cNvPr id="377" name="Google Shape;377;p3"/>
          <p:cNvGrpSpPr/>
          <p:nvPr/>
        </p:nvGrpSpPr>
        <p:grpSpPr>
          <a:xfrm>
            <a:off x="7302271" y="3576729"/>
            <a:ext cx="1003470" cy="989088"/>
            <a:chOff x="4858775" y="2338963"/>
            <a:chExt cx="291300" cy="287125"/>
          </a:xfrm>
        </p:grpSpPr>
        <p:sp>
          <p:nvSpPr>
            <p:cNvPr id="378" name="Google Shape;378;p3"/>
            <p:cNvSpPr/>
            <p:nvPr/>
          </p:nvSpPr>
          <p:spPr>
            <a:xfrm>
              <a:off x="4858775" y="2410238"/>
              <a:ext cx="291300" cy="215850"/>
            </a:xfrm>
            <a:custGeom>
              <a:rect b="b" l="l" r="r" t="t"/>
              <a:pathLst>
                <a:path extrusionOk="0" h="8634" w="11652">
                  <a:moveTo>
                    <a:pt x="8672" y="408"/>
                  </a:moveTo>
                  <a:cubicBezTo>
                    <a:pt x="8710" y="408"/>
                    <a:pt x="8748" y="471"/>
                    <a:pt x="8786" y="510"/>
                  </a:cubicBezTo>
                  <a:cubicBezTo>
                    <a:pt x="8863" y="611"/>
                    <a:pt x="8939" y="739"/>
                    <a:pt x="9003" y="866"/>
                  </a:cubicBezTo>
                  <a:cubicBezTo>
                    <a:pt x="9283" y="1375"/>
                    <a:pt x="9487" y="1936"/>
                    <a:pt x="9690" y="2471"/>
                  </a:cubicBezTo>
                  <a:cubicBezTo>
                    <a:pt x="9881" y="3031"/>
                    <a:pt x="10072" y="3591"/>
                    <a:pt x="10251" y="4139"/>
                  </a:cubicBezTo>
                  <a:cubicBezTo>
                    <a:pt x="10617" y="5213"/>
                    <a:pt x="10878" y="6299"/>
                    <a:pt x="11291" y="7352"/>
                  </a:cubicBezTo>
                  <a:lnTo>
                    <a:pt x="11291" y="7352"/>
                  </a:lnTo>
                  <a:cubicBezTo>
                    <a:pt x="11144" y="7418"/>
                    <a:pt x="10997" y="7492"/>
                    <a:pt x="10849" y="7551"/>
                  </a:cubicBezTo>
                  <a:cubicBezTo>
                    <a:pt x="10645" y="7615"/>
                    <a:pt x="10454" y="7666"/>
                    <a:pt x="10251" y="7729"/>
                  </a:cubicBezTo>
                  <a:cubicBezTo>
                    <a:pt x="10047" y="7793"/>
                    <a:pt x="9830" y="7806"/>
                    <a:pt x="9627" y="7857"/>
                  </a:cubicBezTo>
                  <a:cubicBezTo>
                    <a:pt x="9423" y="7895"/>
                    <a:pt x="9219" y="7920"/>
                    <a:pt x="9003" y="7946"/>
                  </a:cubicBezTo>
                  <a:cubicBezTo>
                    <a:pt x="8162" y="8048"/>
                    <a:pt x="7322" y="8124"/>
                    <a:pt x="6481" y="8150"/>
                  </a:cubicBezTo>
                  <a:cubicBezTo>
                    <a:pt x="6049" y="8175"/>
                    <a:pt x="5628" y="8188"/>
                    <a:pt x="5208" y="8188"/>
                  </a:cubicBezTo>
                  <a:cubicBezTo>
                    <a:pt x="4775" y="8188"/>
                    <a:pt x="4355" y="8175"/>
                    <a:pt x="3935" y="8150"/>
                  </a:cubicBezTo>
                  <a:cubicBezTo>
                    <a:pt x="3502" y="8137"/>
                    <a:pt x="3082" y="8137"/>
                    <a:pt x="2661" y="8137"/>
                  </a:cubicBezTo>
                  <a:cubicBezTo>
                    <a:pt x="2373" y="8137"/>
                    <a:pt x="2090" y="8143"/>
                    <a:pt x="1809" y="8143"/>
                  </a:cubicBezTo>
                  <a:cubicBezTo>
                    <a:pt x="1671" y="8143"/>
                    <a:pt x="1533" y="8141"/>
                    <a:pt x="1396" y="8137"/>
                  </a:cubicBezTo>
                  <a:lnTo>
                    <a:pt x="1396" y="8137"/>
                  </a:lnTo>
                  <a:cubicBezTo>
                    <a:pt x="1063" y="7999"/>
                    <a:pt x="743" y="7825"/>
                    <a:pt x="459" y="7615"/>
                  </a:cubicBezTo>
                  <a:cubicBezTo>
                    <a:pt x="382" y="7551"/>
                    <a:pt x="319" y="7487"/>
                    <a:pt x="280" y="7437"/>
                  </a:cubicBezTo>
                  <a:cubicBezTo>
                    <a:pt x="268" y="7411"/>
                    <a:pt x="268" y="7411"/>
                    <a:pt x="268" y="7360"/>
                  </a:cubicBezTo>
                  <a:lnTo>
                    <a:pt x="268" y="7220"/>
                  </a:lnTo>
                  <a:cubicBezTo>
                    <a:pt x="268" y="7029"/>
                    <a:pt x="280" y="6838"/>
                    <a:pt x="306" y="6647"/>
                  </a:cubicBezTo>
                  <a:cubicBezTo>
                    <a:pt x="369" y="5883"/>
                    <a:pt x="459" y="5132"/>
                    <a:pt x="535" y="4368"/>
                  </a:cubicBezTo>
                  <a:lnTo>
                    <a:pt x="688" y="3235"/>
                  </a:lnTo>
                  <a:cubicBezTo>
                    <a:pt x="726" y="2865"/>
                    <a:pt x="777" y="2483"/>
                    <a:pt x="853" y="2127"/>
                  </a:cubicBezTo>
                  <a:cubicBezTo>
                    <a:pt x="879" y="2025"/>
                    <a:pt x="892" y="1936"/>
                    <a:pt x="917" y="1872"/>
                  </a:cubicBezTo>
                  <a:cubicBezTo>
                    <a:pt x="942" y="1821"/>
                    <a:pt x="1006" y="1757"/>
                    <a:pt x="1070" y="1694"/>
                  </a:cubicBezTo>
                  <a:cubicBezTo>
                    <a:pt x="1197" y="1579"/>
                    <a:pt x="1337" y="1465"/>
                    <a:pt x="1490" y="1363"/>
                  </a:cubicBezTo>
                  <a:cubicBezTo>
                    <a:pt x="1656" y="1261"/>
                    <a:pt x="1808" y="1146"/>
                    <a:pt x="1974" y="1057"/>
                  </a:cubicBezTo>
                  <a:lnTo>
                    <a:pt x="2216" y="917"/>
                  </a:lnTo>
                  <a:lnTo>
                    <a:pt x="2343" y="853"/>
                  </a:lnTo>
                  <a:lnTo>
                    <a:pt x="2407" y="815"/>
                  </a:lnTo>
                  <a:lnTo>
                    <a:pt x="2445" y="790"/>
                  </a:lnTo>
                  <a:cubicBezTo>
                    <a:pt x="2459" y="793"/>
                    <a:pt x="2474" y="795"/>
                    <a:pt x="2491" y="795"/>
                  </a:cubicBezTo>
                  <a:cubicBezTo>
                    <a:pt x="2539" y="795"/>
                    <a:pt x="2600" y="783"/>
                    <a:pt x="2674" y="764"/>
                  </a:cubicBezTo>
                  <a:lnTo>
                    <a:pt x="2891" y="752"/>
                  </a:lnTo>
                  <a:lnTo>
                    <a:pt x="3336" y="739"/>
                  </a:lnTo>
                  <a:cubicBezTo>
                    <a:pt x="3629" y="726"/>
                    <a:pt x="3935" y="701"/>
                    <a:pt x="4215" y="688"/>
                  </a:cubicBezTo>
                  <a:cubicBezTo>
                    <a:pt x="4788" y="662"/>
                    <a:pt x="5374" y="624"/>
                    <a:pt x="5972" y="573"/>
                  </a:cubicBezTo>
                  <a:lnTo>
                    <a:pt x="7717" y="471"/>
                  </a:lnTo>
                  <a:lnTo>
                    <a:pt x="8582" y="408"/>
                  </a:lnTo>
                  <a:close/>
                  <a:moveTo>
                    <a:pt x="8544" y="0"/>
                  </a:moveTo>
                  <a:cubicBezTo>
                    <a:pt x="8239" y="0"/>
                    <a:pt x="7959" y="13"/>
                    <a:pt x="7653" y="38"/>
                  </a:cubicBezTo>
                  <a:cubicBezTo>
                    <a:pt x="7080" y="77"/>
                    <a:pt x="6494" y="128"/>
                    <a:pt x="5908" y="191"/>
                  </a:cubicBezTo>
                  <a:cubicBezTo>
                    <a:pt x="5310" y="242"/>
                    <a:pt x="4737" y="319"/>
                    <a:pt x="4151" y="382"/>
                  </a:cubicBezTo>
                  <a:cubicBezTo>
                    <a:pt x="3871" y="420"/>
                    <a:pt x="3566" y="446"/>
                    <a:pt x="3273" y="497"/>
                  </a:cubicBezTo>
                  <a:lnTo>
                    <a:pt x="2840" y="561"/>
                  </a:lnTo>
                  <a:lnTo>
                    <a:pt x="2407" y="624"/>
                  </a:lnTo>
                  <a:cubicBezTo>
                    <a:pt x="2381" y="624"/>
                    <a:pt x="2369" y="624"/>
                    <a:pt x="2369" y="662"/>
                  </a:cubicBezTo>
                  <a:lnTo>
                    <a:pt x="2356" y="662"/>
                  </a:lnTo>
                  <a:lnTo>
                    <a:pt x="2318" y="675"/>
                  </a:lnTo>
                  <a:lnTo>
                    <a:pt x="2254" y="701"/>
                  </a:lnTo>
                  <a:lnTo>
                    <a:pt x="2127" y="764"/>
                  </a:lnTo>
                  <a:lnTo>
                    <a:pt x="1872" y="892"/>
                  </a:lnTo>
                  <a:cubicBezTo>
                    <a:pt x="1706" y="993"/>
                    <a:pt x="1528" y="1070"/>
                    <a:pt x="1363" y="1184"/>
                  </a:cubicBezTo>
                  <a:cubicBezTo>
                    <a:pt x="1210" y="1299"/>
                    <a:pt x="1044" y="1401"/>
                    <a:pt x="892" y="1528"/>
                  </a:cubicBezTo>
                  <a:cubicBezTo>
                    <a:pt x="815" y="1617"/>
                    <a:pt x="726" y="1681"/>
                    <a:pt x="662" y="1808"/>
                  </a:cubicBezTo>
                  <a:cubicBezTo>
                    <a:pt x="611" y="1910"/>
                    <a:pt x="599" y="2012"/>
                    <a:pt x="573" y="2101"/>
                  </a:cubicBezTo>
                  <a:cubicBezTo>
                    <a:pt x="408" y="2865"/>
                    <a:pt x="319" y="3617"/>
                    <a:pt x="242" y="4381"/>
                  </a:cubicBezTo>
                  <a:cubicBezTo>
                    <a:pt x="153" y="5145"/>
                    <a:pt x="89" y="5909"/>
                    <a:pt x="38" y="6673"/>
                  </a:cubicBezTo>
                  <a:lnTo>
                    <a:pt x="13" y="7246"/>
                  </a:lnTo>
                  <a:lnTo>
                    <a:pt x="13" y="7386"/>
                  </a:lnTo>
                  <a:cubicBezTo>
                    <a:pt x="0" y="7437"/>
                    <a:pt x="26" y="7538"/>
                    <a:pt x="64" y="7577"/>
                  </a:cubicBezTo>
                  <a:cubicBezTo>
                    <a:pt x="128" y="7691"/>
                    <a:pt x="204" y="7755"/>
                    <a:pt x="280" y="7819"/>
                  </a:cubicBezTo>
                  <a:cubicBezTo>
                    <a:pt x="599" y="8060"/>
                    <a:pt x="930" y="8239"/>
                    <a:pt x="1286" y="8430"/>
                  </a:cubicBezTo>
                  <a:cubicBezTo>
                    <a:pt x="1299" y="8442"/>
                    <a:pt x="1299" y="8442"/>
                    <a:pt x="1312" y="8442"/>
                  </a:cubicBezTo>
                  <a:lnTo>
                    <a:pt x="1337" y="8442"/>
                  </a:lnTo>
                  <a:cubicBezTo>
                    <a:pt x="1745" y="8493"/>
                    <a:pt x="2178" y="8532"/>
                    <a:pt x="2611" y="8583"/>
                  </a:cubicBezTo>
                  <a:cubicBezTo>
                    <a:pt x="3031" y="8621"/>
                    <a:pt x="3464" y="8633"/>
                    <a:pt x="3897" y="8633"/>
                  </a:cubicBezTo>
                  <a:cubicBezTo>
                    <a:pt x="4330" y="8633"/>
                    <a:pt x="4750" y="8621"/>
                    <a:pt x="5183" y="8595"/>
                  </a:cubicBezTo>
                  <a:cubicBezTo>
                    <a:pt x="5616" y="8583"/>
                    <a:pt x="6049" y="8583"/>
                    <a:pt x="6469" y="8557"/>
                  </a:cubicBezTo>
                  <a:cubicBezTo>
                    <a:pt x="6902" y="8532"/>
                    <a:pt x="7335" y="8493"/>
                    <a:pt x="7768" y="8455"/>
                  </a:cubicBezTo>
                  <a:cubicBezTo>
                    <a:pt x="8200" y="8404"/>
                    <a:pt x="8608" y="8341"/>
                    <a:pt x="9041" y="8264"/>
                  </a:cubicBezTo>
                  <a:cubicBezTo>
                    <a:pt x="9881" y="8111"/>
                    <a:pt x="10709" y="7895"/>
                    <a:pt x="11537" y="7577"/>
                  </a:cubicBezTo>
                  <a:cubicBezTo>
                    <a:pt x="11600" y="7564"/>
                    <a:pt x="11651" y="7487"/>
                    <a:pt x="11639" y="7424"/>
                  </a:cubicBezTo>
                  <a:lnTo>
                    <a:pt x="11639" y="7386"/>
                  </a:lnTo>
                  <a:cubicBezTo>
                    <a:pt x="11384" y="6240"/>
                    <a:pt x="10951" y="5145"/>
                    <a:pt x="10569" y="4037"/>
                  </a:cubicBezTo>
                  <a:cubicBezTo>
                    <a:pt x="10365" y="3476"/>
                    <a:pt x="10149" y="2929"/>
                    <a:pt x="9945" y="2381"/>
                  </a:cubicBezTo>
                  <a:cubicBezTo>
                    <a:pt x="9741" y="1821"/>
                    <a:pt x="9512" y="1274"/>
                    <a:pt x="9270" y="726"/>
                  </a:cubicBezTo>
                  <a:cubicBezTo>
                    <a:pt x="9206" y="573"/>
                    <a:pt x="9155" y="446"/>
                    <a:pt x="9066" y="306"/>
                  </a:cubicBezTo>
                  <a:cubicBezTo>
                    <a:pt x="9015" y="229"/>
                    <a:pt x="8990" y="166"/>
                    <a:pt x="8888" y="89"/>
                  </a:cubicBezTo>
                  <a:cubicBezTo>
                    <a:pt x="8875" y="64"/>
                    <a:pt x="8863" y="64"/>
                    <a:pt x="8850" y="51"/>
                  </a:cubicBezTo>
                  <a:lnTo>
                    <a:pt x="8786" y="13"/>
                  </a:lnTo>
                  <a:cubicBezTo>
                    <a:pt x="8748" y="13"/>
                    <a:pt x="8723" y="0"/>
                    <a:pt x="87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
            <p:cNvSpPr/>
            <p:nvPr/>
          </p:nvSpPr>
          <p:spPr>
            <a:xfrm>
              <a:off x="4889650" y="2425738"/>
              <a:ext cx="31850" cy="194100"/>
            </a:xfrm>
            <a:custGeom>
              <a:rect b="b" l="l" r="r" t="t"/>
              <a:pathLst>
                <a:path extrusionOk="0" h="7764" w="1274">
                  <a:moveTo>
                    <a:pt x="1172" y="1"/>
                  </a:moveTo>
                  <a:cubicBezTo>
                    <a:pt x="1134" y="1"/>
                    <a:pt x="1104" y="26"/>
                    <a:pt x="1083" y="68"/>
                  </a:cubicBezTo>
                  <a:cubicBezTo>
                    <a:pt x="1006" y="373"/>
                    <a:pt x="943" y="692"/>
                    <a:pt x="892" y="1010"/>
                  </a:cubicBezTo>
                  <a:cubicBezTo>
                    <a:pt x="866" y="1328"/>
                    <a:pt x="866" y="1647"/>
                    <a:pt x="803" y="1965"/>
                  </a:cubicBezTo>
                  <a:cubicBezTo>
                    <a:pt x="790" y="2118"/>
                    <a:pt x="701" y="2258"/>
                    <a:pt x="637" y="2424"/>
                  </a:cubicBezTo>
                  <a:cubicBezTo>
                    <a:pt x="573" y="2576"/>
                    <a:pt x="573" y="2742"/>
                    <a:pt x="573" y="2895"/>
                  </a:cubicBezTo>
                  <a:cubicBezTo>
                    <a:pt x="573" y="3213"/>
                    <a:pt x="497" y="3531"/>
                    <a:pt x="497" y="3850"/>
                  </a:cubicBezTo>
                  <a:cubicBezTo>
                    <a:pt x="497" y="4015"/>
                    <a:pt x="497" y="4168"/>
                    <a:pt x="471" y="4334"/>
                  </a:cubicBezTo>
                  <a:cubicBezTo>
                    <a:pt x="446" y="4410"/>
                    <a:pt x="408" y="4474"/>
                    <a:pt x="370" y="4550"/>
                  </a:cubicBezTo>
                  <a:cubicBezTo>
                    <a:pt x="344" y="4639"/>
                    <a:pt x="319" y="4716"/>
                    <a:pt x="319" y="4792"/>
                  </a:cubicBezTo>
                  <a:cubicBezTo>
                    <a:pt x="306" y="4957"/>
                    <a:pt x="306" y="5110"/>
                    <a:pt x="293" y="5276"/>
                  </a:cubicBezTo>
                  <a:cubicBezTo>
                    <a:pt x="293" y="5429"/>
                    <a:pt x="280" y="5594"/>
                    <a:pt x="255" y="5747"/>
                  </a:cubicBezTo>
                  <a:lnTo>
                    <a:pt x="217" y="5989"/>
                  </a:lnTo>
                  <a:cubicBezTo>
                    <a:pt x="179" y="6065"/>
                    <a:pt x="166" y="6142"/>
                    <a:pt x="128" y="6231"/>
                  </a:cubicBezTo>
                  <a:cubicBezTo>
                    <a:pt x="64" y="6384"/>
                    <a:pt x="64" y="6549"/>
                    <a:pt x="51" y="6702"/>
                  </a:cubicBezTo>
                  <a:cubicBezTo>
                    <a:pt x="13" y="7020"/>
                    <a:pt x="0" y="7351"/>
                    <a:pt x="39" y="7670"/>
                  </a:cubicBezTo>
                  <a:cubicBezTo>
                    <a:pt x="39" y="7708"/>
                    <a:pt x="64" y="7733"/>
                    <a:pt x="102" y="7759"/>
                  </a:cubicBezTo>
                  <a:cubicBezTo>
                    <a:pt x="114" y="7762"/>
                    <a:pt x="126" y="7763"/>
                    <a:pt x="136" y="7763"/>
                  </a:cubicBezTo>
                  <a:cubicBezTo>
                    <a:pt x="170" y="7763"/>
                    <a:pt x="197" y="7747"/>
                    <a:pt x="217" y="7708"/>
                  </a:cubicBezTo>
                  <a:cubicBezTo>
                    <a:pt x="319" y="7390"/>
                    <a:pt x="408" y="7084"/>
                    <a:pt x="471" y="6766"/>
                  </a:cubicBezTo>
                  <a:cubicBezTo>
                    <a:pt x="497" y="6613"/>
                    <a:pt x="535" y="6447"/>
                    <a:pt x="510" y="6294"/>
                  </a:cubicBezTo>
                  <a:lnTo>
                    <a:pt x="510" y="6053"/>
                  </a:lnTo>
                  <a:cubicBezTo>
                    <a:pt x="535" y="5976"/>
                    <a:pt x="535" y="5900"/>
                    <a:pt x="548" y="5811"/>
                  </a:cubicBezTo>
                  <a:lnTo>
                    <a:pt x="637" y="5339"/>
                  </a:lnTo>
                  <a:lnTo>
                    <a:pt x="739" y="4856"/>
                  </a:lnTo>
                  <a:cubicBezTo>
                    <a:pt x="752" y="4779"/>
                    <a:pt x="752" y="4703"/>
                    <a:pt x="752" y="4626"/>
                  </a:cubicBezTo>
                  <a:cubicBezTo>
                    <a:pt x="739" y="4537"/>
                    <a:pt x="726" y="4461"/>
                    <a:pt x="726" y="4384"/>
                  </a:cubicBezTo>
                  <a:cubicBezTo>
                    <a:pt x="739" y="4206"/>
                    <a:pt x="764" y="4066"/>
                    <a:pt x="815" y="3901"/>
                  </a:cubicBezTo>
                  <a:cubicBezTo>
                    <a:pt x="917" y="3608"/>
                    <a:pt x="930" y="3289"/>
                    <a:pt x="1006" y="2971"/>
                  </a:cubicBezTo>
                  <a:cubicBezTo>
                    <a:pt x="1057" y="2806"/>
                    <a:pt x="1108" y="2653"/>
                    <a:pt x="1083" y="2487"/>
                  </a:cubicBezTo>
                  <a:cubicBezTo>
                    <a:pt x="1070" y="2309"/>
                    <a:pt x="1019" y="2156"/>
                    <a:pt x="1057" y="1991"/>
                  </a:cubicBezTo>
                  <a:cubicBezTo>
                    <a:pt x="1070" y="1672"/>
                    <a:pt x="1172" y="1379"/>
                    <a:pt x="1210" y="1061"/>
                  </a:cubicBezTo>
                  <a:cubicBezTo>
                    <a:pt x="1248" y="743"/>
                    <a:pt x="1274" y="424"/>
                    <a:pt x="1274" y="106"/>
                  </a:cubicBezTo>
                  <a:cubicBezTo>
                    <a:pt x="1274" y="55"/>
                    <a:pt x="1248" y="17"/>
                    <a:pt x="1197" y="4"/>
                  </a:cubicBezTo>
                  <a:cubicBezTo>
                    <a:pt x="1189" y="2"/>
                    <a:pt x="1180"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4973050" y="2396738"/>
              <a:ext cx="8625" cy="27300"/>
            </a:xfrm>
            <a:custGeom>
              <a:rect b="b" l="l" r="r" t="t"/>
              <a:pathLst>
                <a:path extrusionOk="0" h="1092" w="345">
                  <a:moveTo>
                    <a:pt x="219" y="0"/>
                  </a:moveTo>
                  <a:cubicBezTo>
                    <a:pt x="193" y="0"/>
                    <a:pt x="167" y="10"/>
                    <a:pt x="153" y="31"/>
                  </a:cubicBezTo>
                  <a:cubicBezTo>
                    <a:pt x="141" y="82"/>
                    <a:pt x="128" y="120"/>
                    <a:pt x="102" y="158"/>
                  </a:cubicBezTo>
                  <a:cubicBezTo>
                    <a:pt x="102" y="209"/>
                    <a:pt x="102" y="247"/>
                    <a:pt x="128" y="286"/>
                  </a:cubicBezTo>
                  <a:cubicBezTo>
                    <a:pt x="153" y="387"/>
                    <a:pt x="90" y="464"/>
                    <a:pt x="77" y="540"/>
                  </a:cubicBezTo>
                  <a:cubicBezTo>
                    <a:pt x="64" y="629"/>
                    <a:pt x="64" y="719"/>
                    <a:pt x="26" y="795"/>
                  </a:cubicBezTo>
                  <a:cubicBezTo>
                    <a:pt x="0" y="884"/>
                    <a:pt x="0" y="960"/>
                    <a:pt x="77" y="1050"/>
                  </a:cubicBezTo>
                  <a:cubicBezTo>
                    <a:pt x="107" y="1079"/>
                    <a:pt x="141" y="1092"/>
                    <a:pt x="169" y="1092"/>
                  </a:cubicBezTo>
                  <a:cubicBezTo>
                    <a:pt x="189" y="1092"/>
                    <a:pt x="206" y="1086"/>
                    <a:pt x="217" y="1075"/>
                  </a:cubicBezTo>
                  <a:cubicBezTo>
                    <a:pt x="306" y="986"/>
                    <a:pt x="332" y="897"/>
                    <a:pt x="306" y="820"/>
                  </a:cubicBezTo>
                  <a:cubicBezTo>
                    <a:pt x="293" y="731"/>
                    <a:pt x="332" y="642"/>
                    <a:pt x="306" y="566"/>
                  </a:cubicBezTo>
                  <a:cubicBezTo>
                    <a:pt x="293" y="477"/>
                    <a:pt x="268" y="387"/>
                    <a:pt x="306" y="311"/>
                  </a:cubicBezTo>
                  <a:cubicBezTo>
                    <a:pt x="332" y="260"/>
                    <a:pt x="344" y="222"/>
                    <a:pt x="344" y="184"/>
                  </a:cubicBezTo>
                  <a:cubicBezTo>
                    <a:pt x="344" y="146"/>
                    <a:pt x="344" y="95"/>
                    <a:pt x="306" y="56"/>
                  </a:cubicBezTo>
                  <a:lnTo>
                    <a:pt x="281" y="18"/>
                  </a:lnTo>
                  <a:cubicBezTo>
                    <a:pt x="263" y="7"/>
                    <a:pt x="241" y="0"/>
                    <a:pt x="2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4997875" y="2394563"/>
              <a:ext cx="11175" cy="26525"/>
            </a:xfrm>
            <a:custGeom>
              <a:rect b="b" l="l" r="r" t="t"/>
              <a:pathLst>
                <a:path extrusionOk="0" h="1061" w="447">
                  <a:moveTo>
                    <a:pt x="107" y="0"/>
                  </a:moveTo>
                  <a:cubicBezTo>
                    <a:pt x="70" y="0"/>
                    <a:pt x="35" y="27"/>
                    <a:pt x="26" y="54"/>
                  </a:cubicBezTo>
                  <a:cubicBezTo>
                    <a:pt x="1" y="105"/>
                    <a:pt x="1" y="143"/>
                    <a:pt x="1" y="182"/>
                  </a:cubicBezTo>
                  <a:cubicBezTo>
                    <a:pt x="1" y="220"/>
                    <a:pt x="26" y="271"/>
                    <a:pt x="52" y="296"/>
                  </a:cubicBezTo>
                  <a:cubicBezTo>
                    <a:pt x="115" y="373"/>
                    <a:pt x="90" y="474"/>
                    <a:pt x="90" y="551"/>
                  </a:cubicBezTo>
                  <a:cubicBezTo>
                    <a:pt x="90" y="627"/>
                    <a:pt x="115" y="716"/>
                    <a:pt x="115" y="806"/>
                  </a:cubicBezTo>
                  <a:cubicBezTo>
                    <a:pt x="115" y="907"/>
                    <a:pt x="153" y="984"/>
                    <a:pt x="243" y="1047"/>
                  </a:cubicBezTo>
                  <a:cubicBezTo>
                    <a:pt x="260" y="1056"/>
                    <a:pt x="279" y="1060"/>
                    <a:pt x="299" y="1060"/>
                  </a:cubicBezTo>
                  <a:cubicBezTo>
                    <a:pt x="337" y="1060"/>
                    <a:pt x="374" y="1043"/>
                    <a:pt x="383" y="1009"/>
                  </a:cubicBezTo>
                  <a:cubicBezTo>
                    <a:pt x="446" y="907"/>
                    <a:pt x="446" y="818"/>
                    <a:pt x="408" y="742"/>
                  </a:cubicBezTo>
                  <a:cubicBezTo>
                    <a:pt x="370" y="665"/>
                    <a:pt x="357" y="589"/>
                    <a:pt x="319" y="500"/>
                  </a:cubicBezTo>
                  <a:cubicBezTo>
                    <a:pt x="294" y="424"/>
                    <a:pt x="217" y="360"/>
                    <a:pt x="243" y="271"/>
                  </a:cubicBezTo>
                  <a:cubicBezTo>
                    <a:pt x="255" y="220"/>
                    <a:pt x="255" y="182"/>
                    <a:pt x="243" y="143"/>
                  </a:cubicBezTo>
                  <a:cubicBezTo>
                    <a:pt x="243" y="105"/>
                    <a:pt x="217" y="54"/>
                    <a:pt x="179" y="29"/>
                  </a:cubicBezTo>
                  <a:cubicBezTo>
                    <a:pt x="166" y="29"/>
                    <a:pt x="166" y="16"/>
                    <a:pt x="153" y="16"/>
                  </a:cubicBezTo>
                  <a:cubicBezTo>
                    <a:pt x="139" y="5"/>
                    <a:pt x="123"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
            <p:cNvSpPr/>
            <p:nvPr/>
          </p:nvSpPr>
          <p:spPr>
            <a:xfrm>
              <a:off x="4891225" y="2338963"/>
              <a:ext cx="189775" cy="61500"/>
            </a:xfrm>
            <a:custGeom>
              <a:rect b="b" l="l" r="r" t="t"/>
              <a:pathLst>
                <a:path extrusionOk="0" h="2460" w="7591">
                  <a:moveTo>
                    <a:pt x="207" y="799"/>
                  </a:moveTo>
                  <a:lnTo>
                    <a:pt x="207" y="799"/>
                  </a:lnTo>
                  <a:cubicBezTo>
                    <a:pt x="198" y="801"/>
                    <a:pt x="187" y="801"/>
                    <a:pt x="179" y="801"/>
                  </a:cubicBezTo>
                  <a:cubicBezTo>
                    <a:pt x="188" y="800"/>
                    <a:pt x="198" y="800"/>
                    <a:pt x="207" y="799"/>
                  </a:cubicBezTo>
                  <a:close/>
                  <a:moveTo>
                    <a:pt x="7338" y="272"/>
                  </a:moveTo>
                  <a:cubicBezTo>
                    <a:pt x="7327" y="308"/>
                    <a:pt x="7316" y="346"/>
                    <a:pt x="7310" y="381"/>
                  </a:cubicBezTo>
                  <a:lnTo>
                    <a:pt x="7221" y="623"/>
                  </a:lnTo>
                  <a:cubicBezTo>
                    <a:pt x="7132" y="788"/>
                    <a:pt x="7055" y="941"/>
                    <a:pt x="6979" y="1081"/>
                  </a:cubicBezTo>
                  <a:cubicBezTo>
                    <a:pt x="6902" y="1234"/>
                    <a:pt x="6801" y="1374"/>
                    <a:pt x="6711" y="1502"/>
                  </a:cubicBezTo>
                  <a:cubicBezTo>
                    <a:pt x="6661" y="1565"/>
                    <a:pt x="6597" y="1629"/>
                    <a:pt x="6546" y="1680"/>
                  </a:cubicBezTo>
                  <a:cubicBezTo>
                    <a:pt x="6546" y="1693"/>
                    <a:pt x="6533" y="1693"/>
                    <a:pt x="6520" y="1705"/>
                  </a:cubicBezTo>
                  <a:lnTo>
                    <a:pt x="6495" y="1718"/>
                  </a:lnTo>
                  <a:lnTo>
                    <a:pt x="6470" y="1718"/>
                  </a:lnTo>
                  <a:cubicBezTo>
                    <a:pt x="6470" y="1718"/>
                    <a:pt x="6431" y="1743"/>
                    <a:pt x="6419" y="1743"/>
                  </a:cubicBezTo>
                  <a:cubicBezTo>
                    <a:pt x="6279" y="1769"/>
                    <a:pt x="6100" y="1807"/>
                    <a:pt x="5922" y="1820"/>
                  </a:cubicBezTo>
                  <a:cubicBezTo>
                    <a:pt x="5756" y="1845"/>
                    <a:pt x="5578" y="1845"/>
                    <a:pt x="5400" y="1871"/>
                  </a:cubicBezTo>
                  <a:cubicBezTo>
                    <a:pt x="5056" y="1871"/>
                    <a:pt x="4700" y="1884"/>
                    <a:pt x="4356" y="1947"/>
                  </a:cubicBezTo>
                  <a:cubicBezTo>
                    <a:pt x="4012" y="2011"/>
                    <a:pt x="3668" y="2100"/>
                    <a:pt x="3312" y="2125"/>
                  </a:cubicBezTo>
                  <a:cubicBezTo>
                    <a:pt x="2968" y="2151"/>
                    <a:pt x="2611" y="2164"/>
                    <a:pt x="2268" y="2164"/>
                  </a:cubicBezTo>
                  <a:cubicBezTo>
                    <a:pt x="2089" y="2176"/>
                    <a:pt x="1914" y="2183"/>
                    <a:pt x="1742" y="2183"/>
                  </a:cubicBezTo>
                  <a:cubicBezTo>
                    <a:pt x="1570" y="2183"/>
                    <a:pt x="1402" y="2176"/>
                    <a:pt x="1236" y="2164"/>
                  </a:cubicBezTo>
                  <a:cubicBezTo>
                    <a:pt x="1147" y="2164"/>
                    <a:pt x="1109" y="2151"/>
                    <a:pt x="1045" y="2125"/>
                  </a:cubicBezTo>
                  <a:cubicBezTo>
                    <a:pt x="981" y="2087"/>
                    <a:pt x="918" y="2036"/>
                    <a:pt x="867" y="1998"/>
                  </a:cubicBezTo>
                  <a:cubicBezTo>
                    <a:pt x="752" y="1884"/>
                    <a:pt x="663" y="1756"/>
                    <a:pt x="561" y="1616"/>
                  </a:cubicBezTo>
                  <a:cubicBezTo>
                    <a:pt x="472" y="1476"/>
                    <a:pt x="383" y="1323"/>
                    <a:pt x="319" y="1170"/>
                  </a:cubicBezTo>
                  <a:cubicBezTo>
                    <a:pt x="294" y="1094"/>
                    <a:pt x="256" y="1005"/>
                    <a:pt x="243" y="929"/>
                  </a:cubicBezTo>
                  <a:cubicBezTo>
                    <a:pt x="243" y="903"/>
                    <a:pt x="230" y="852"/>
                    <a:pt x="230" y="814"/>
                  </a:cubicBezTo>
                  <a:lnTo>
                    <a:pt x="230" y="797"/>
                  </a:lnTo>
                  <a:lnTo>
                    <a:pt x="230" y="797"/>
                  </a:lnTo>
                  <a:cubicBezTo>
                    <a:pt x="902" y="738"/>
                    <a:pt x="1597" y="749"/>
                    <a:pt x="2280" y="687"/>
                  </a:cubicBezTo>
                  <a:cubicBezTo>
                    <a:pt x="2637" y="687"/>
                    <a:pt x="2981" y="674"/>
                    <a:pt x="3337" y="610"/>
                  </a:cubicBezTo>
                  <a:cubicBezTo>
                    <a:pt x="3503" y="572"/>
                    <a:pt x="3681" y="547"/>
                    <a:pt x="3859" y="534"/>
                  </a:cubicBezTo>
                  <a:cubicBezTo>
                    <a:pt x="4037" y="496"/>
                    <a:pt x="4203" y="496"/>
                    <a:pt x="4381" y="483"/>
                  </a:cubicBezTo>
                  <a:cubicBezTo>
                    <a:pt x="5082" y="445"/>
                    <a:pt x="5782" y="432"/>
                    <a:pt x="6482" y="406"/>
                  </a:cubicBezTo>
                  <a:cubicBezTo>
                    <a:pt x="6661" y="381"/>
                    <a:pt x="6839" y="368"/>
                    <a:pt x="7004" y="343"/>
                  </a:cubicBezTo>
                  <a:lnTo>
                    <a:pt x="7259" y="292"/>
                  </a:lnTo>
                  <a:lnTo>
                    <a:pt x="7338" y="272"/>
                  </a:lnTo>
                  <a:close/>
                  <a:moveTo>
                    <a:pt x="6796" y="1"/>
                  </a:moveTo>
                  <a:cubicBezTo>
                    <a:pt x="6677" y="1"/>
                    <a:pt x="6554" y="16"/>
                    <a:pt x="6431" y="24"/>
                  </a:cubicBezTo>
                  <a:cubicBezTo>
                    <a:pt x="5731" y="101"/>
                    <a:pt x="5031" y="177"/>
                    <a:pt x="4330" y="228"/>
                  </a:cubicBezTo>
                  <a:cubicBezTo>
                    <a:pt x="4165" y="241"/>
                    <a:pt x="3987" y="266"/>
                    <a:pt x="3808" y="266"/>
                  </a:cubicBezTo>
                  <a:cubicBezTo>
                    <a:pt x="3749" y="271"/>
                    <a:pt x="3691" y="272"/>
                    <a:pt x="3633" y="272"/>
                  </a:cubicBezTo>
                  <a:cubicBezTo>
                    <a:pt x="3518" y="272"/>
                    <a:pt x="3405" y="266"/>
                    <a:pt x="3286" y="266"/>
                  </a:cubicBezTo>
                  <a:cubicBezTo>
                    <a:pt x="3220" y="262"/>
                    <a:pt x="3153" y="260"/>
                    <a:pt x="3087" y="260"/>
                  </a:cubicBezTo>
                  <a:cubicBezTo>
                    <a:pt x="2801" y="260"/>
                    <a:pt x="2519" y="299"/>
                    <a:pt x="2229" y="330"/>
                  </a:cubicBezTo>
                  <a:cubicBezTo>
                    <a:pt x="1542" y="406"/>
                    <a:pt x="854" y="534"/>
                    <a:pt x="154" y="623"/>
                  </a:cubicBezTo>
                  <a:cubicBezTo>
                    <a:pt x="143" y="633"/>
                    <a:pt x="133" y="640"/>
                    <a:pt x="120" y="640"/>
                  </a:cubicBezTo>
                  <a:cubicBezTo>
                    <a:pt x="103" y="640"/>
                    <a:pt x="82" y="627"/>
                    <a:pt x="52" y="597"/>
                  </a:cubicBezTo>
                  <a:cubicBezTo>
                    <a:pt x="39" y="610"/>
                    <a:pt x="39" y="623"/>
                    <a:pt x="14" y="648"/>
                  </a:cubicBezTo>
                  <a:cubicBezTo>
                    <a:pt x="1" y="674"/>
                    <a:pt x="1" y="687"/>
                    <a:pt x="1" y="712"/>
                  </a:cubicBezTo>
                  <a:lnTo>
                    <a:pt x="1" y="788"/>
                  </a:lnTo>
                  <a:cubicBezTo>
                    <a:pt x="1" y="839"/>
                    <a:pt x="1" y="878"/>
                    <a:pt x="14" y="929"/>
                  </a:cubicBezTo>
                  <a:cubicBezTo>
                    <a:pt x="52" y="1030"/>
                    <a:pt x="65" y="1120"/>
                    <a:pt x="103" y="1196"/>
                  </a:cubicBezTo>
                  <a:cubicBezTo>
                    <a:pt x="167" y="1374"/>
                    <a:pt x="230" y="1552"/>
                    <a:pt x="307" y="1705"/>
                  </a:cubicBezTo>
                  <a:cubicBezTo>
                    <a:pt x="383" y="1871"/>
                    <a:pt x="485" y="2024"/>
                    <a:pt x="612" y="2176"/>
                  </a:cubicBezTo>
                  <a:cubicBezTo>
                    <a:pt x="676" y="2240"/>
                    <a:pt x="752" y="2316"/>
                    <a:pt x="841" y="2367"/>
                  </a:cubicBezTo>
                  <a:cubicBezTo>
                    <a:pt x="892" y="2393"/>
                    <a:pt x="943" y="2406"/>
                    <a:pt x="1007" y="2431"/>
                  </a:cubicBezTo>
                  <a:cubicBezTo>
                    <a:pt x="1071" y="2444"/>
                    <a:pt x="1122" y="2457"/>
                    <a:pt x="1160" y="2457"/>
                  </a:cubicBezTo>
                  <a:cubicBezTo>
                    <a:pt x="1230" y="2459"/>
                    <a:pt x="1300" y="2460"/>
                    <a:pt x="1370" y="2460"/>
                  </a:cubicBezTo>
                  <a:cubicBezTo>
                    <a:pt x="1665" y="2460"/>
                    <a:pt x="1951" y="2441"/>
                    <a:pt x="2229" y="2431"/>
                  </a:cubicBezTo>
                  <a:cubicBezTo>
                    <a:pt x="2586" y="2393"/>
                    <a:pt x="2930" y="2380"/>
                    <a:pt x="3286" y="2367"/>
                  </a:cubicBezTo>
                  <a:cubicBezTo>
                    <a:pt x="3355" y="2362"/>
                    <a:pt x="3425" y="2360"/>
                    <a:pt x="3495" y="2360"/>
                  </a:cubicBezTo>
                  <a:cubicBezTo>
                    <a:pt x="3777" y="2360"/>
                    <a:pt x="4068" y="2393"/>
                    <a:pt x="4343" y="2393"/>
                  </a:cubicBezTo>
                  <a:cubicBezTo>
                    <a:pt x="4389" y="2395"/>
                    <a:pt x="4435" y="2395"/>
                    <a:pt x="4481" y="2395"/>
                  </a:cubicBezTo>
                  <a:cubicBezTo>
                    <a:pt x="4789" y="2395"/>
                    <a:pt x="5089" y="2359"/>
                    <a:pt x="5400" y="2304"/>
                  </a:cubicBezTo>
                  <a:cubicBezTo>
                    <a:pt x="5744" y="2240"/>
                    <a:pt x="6100" y="2202"/>
                    <a:pt x="6470" y="2125"/>
                  </a:cubicBezTo>
                  <a:cubicBezTo>
                    <a:pt x="6495" y="2125"/>
                    <a:pt x="6508" y="2125"/>
                    <a:pt x="6546" y="2113"/>
                  </a:cubicBezTo>
                  <a:lnTo>
                    <a:pt x="6597" y="2087"/>
                  </a:lnTo>
                  <a:lnTo>
                    <a:pt x="6610" y="2087"/>
                  </a:lnTo>
                  <a:lnTo>
                    <a:pt x="6635" y="2075"/>
                  </a:lnTo>
                  <a:cubicBezTo>
                    <a:pt x="6673" y="2062"/>
                    <a:pt x="6686" y="2062"/>
                    <a:pt x="6699" y="2049"/>
                  </a:cubicBezTo>
                  <a:lnTo>
                    <a:pt x="6737" y="2011"/>
                  </a:lnTo>
                  <a:cubicBezTo>
                    <a:pt x="6762" y="1998"/>
                    <a:pt x="6788" y="1985"/>
                    <a:pt x="6801" y="1960"/>
                  </a:cubicBezTo>
                  <a:cubicBezTo>
                    <a:pt x="6877" y="1896"/>
                    <a:pt x="6941" y="1820"/>
                    <a:pt x="6992" y="1743"/>
                  </a:cubicBezTo>
                  <a:cubicBezTo>
                    <a:pt x="7106" y="1603"/>
                    <a:pt x="7183" y="1425"/>
                    <a:pt x="7259" y="1260"/>
                  </a:cubicBezTo>
                  <a:cubicBezTo>
                    <a:pt x="7323" y="1094"/>
                    <a:pt x="7386" y="929"/>
                    <a:pt x="7450" y="750"/>
                  </a:cubicBezTo>
                  <a:cubicBezTo>
                    <a:pt x="7488" y="674"/>
                    <a:pt x="7501" y="597"/>
                    <a:pt x="7526" y="496"/>
                  </a:cubicBezTo>
                  <a:cubicBezTo>
                    <a:pt x="7552" y="457"/>
                    <a:pt x="7552" y="406"/>
                    <a:pt x="7565" y="356"/>
                  </a:cubicBezTo>
                  <a:cubicBezTo>
                    <a:pt x="7577" y="305"/>
                    <a:pt x="7590" y="266"/>
                    <a:pt x="7590" y="203"/>
                  </a:cubicBezTo>
                  <a:cubicBezTo>
                    <a:pt x="7590" y="177"/>
                    <a:pt x="7590" y="165"/>
                    <a:pt x="7577" y="114"/>
                  </a:cubicBezTo>
                  <a:cubicBezTo>
                    <a:pt x="7577" y="101"/>
                    <a:pt x="7552" y="50"/>
                    <a:pt x="7514" y="37"/>
                  </a:cubicBezTo>
                  <a:cubicBezTo>
                    <a:pt x="7488" y="24"/>
                    <a:pt x="7425" y="24"/>
                    <a:pt x="7399" y="24"/>
                  </a:cubicBezTo>
                  <a:lnTo>
                    <a:pt x="7234" y="24"/>
                  </a:lnTo>
                  <a:lnTo>
                    <a:pt x="6953" y="12"/>
                  </a:lnTo>
                  <a:cubicBezTo>
                    <a:pt x="6902" y="4"/>
                    <a:pt x="6850" y="1"/>
                    <a:pt x="67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
            <p:cNvSpPr/>
            <p:nvPr/>
          </p:nvSpPr>
          <p:spPr>
            <a:xfrm>
              <a:off x="4938675" y="2453213"/>
              <a:ext cx="139775" cy="129975"/>
            </a:xfrm>
            <a:custGeom>
              <a:rect b="b" l="l" r="r" t="t"/>
              <a:pathLst>
                <a:path extrusionOk="0" h="5199" w="5591">
                  <a:moveTo>
                    <a:pt x="2903" y="306"/>
                  </a:moveTo>
                  <a:cubicBezTo>
                    <a:pt x="2980" y="306"/>
                    <a:pt x="3056" y="306"/>
                    <a:pt x="3133" y="319"/>
                  </a:cubicBezTo>
                  <a:cubicBezTo>
                    <a:pt x="3298" y="331"/>
                    <a:pt x="3451" y="382"/>
                    <a:pt x="3604" y="446"/>
                  </a:cubicBezTo>
                  <a:cubicBezTo>
                    <a:pt x="3884" y="573"/>
                    <a:pt x="4177" y="701"/>
                    <a:pt x="4431" y="879"/>
                  </a:cubicBezTo>
                  <a:cubicBezTo>
                    <a:pt x="4661" y="1057"/>
                    <a:pt x="4903" y="1261"/>
                    <a:pt x="5081" y="1528"/>
                  </a:cubicBezTo>
                  <a:cubicBezTo>
                    <a:pt x="5259" y="1783"/>
                    <a:pt x="5361" y="2101"/>
                    <a:pt x="5399" y="2420"/>
                  </a:cubicBezTo>
                  <a:cubicBezTo>
                    <a:pt x="5425" y="2738"/>
                    <a:pt x="5348" y="3056"/>
                    <a:pt x="5208" y="3362"/>
                  </a:cubicBezTo>
                  <a:cubicBezTo>
                    <a:pt x="5055" y="3655"/>
                    <a:pt x="4890" y="3909"/>
                    <a:pt x="4661" y="4126"/>
                  </a:cubicBezTo>
                  <a:cubicBezTo>
                    <a:pt x="4228" y="4572"/>
                    <a:pt x="3629" y="4890"/>
                    <a:pt x="2980" y="4928"/>
                  </a:cubicBezTo>
                  <a:cubicBezTo>
                    <a:pt x="2943" y="4931"/>
                    <a:pt x="2906" y="4932"/>
                    <a:pt x="2870" y="4932"/>
                  </a:cubicBezTo>
                  <a:cubicBezTo>
                    <a:pt x="2588" y="4932"/>
                    <a:pt x="2309" y="4850"/>
                    <a:pt x="2050" y="4737"/>
                  </a:cubicBezTo>
                  <a:cubicBezTo>
                    <a:pt x="1770" y="4610"/>
                    <a:pt x="1477" y="4482"/>
                    <a:pt x="1223" y="4317"/>
                  </a:cubicBezTo>
                  <a:cubicBezTo>
                    <a:pt x="968" y="4164"/>
                    <a:pt x="764" y="3922"/>
                    <a:pt x="599" y="3655"/>
                  </a:cubicBezTo>
                  <a:cubicBezTo>
                    <a:pt x="459" y="3375"/>
                    <a:pt x="370" y="3069"/>
                    <a:pt x="319" y="2776"/>
                  </a:cubicBezTo>
                  <a:cubicBezTo>
                    <a:pt x="268" y="2471"/>
                    <a:pt x="306" y="2139"/>
                    <a:pt x="433" y="1847"/>
                  </a:cubicBezTo>
                  <a:cubicBezTo>
                    <a:pt x="497" y="1707"/>
                    <a:pt x="611" y="1579"/>
                    <a:pt x="701" y="1465"/>
                  </a:cubicBezTo>
                  <a:cubicBezTo>
                    <a:pt x="802" y="1337"/>
                    <a:pt x="892" y="1235"/>
                    <a:pt x="1006" y="1121"/>
                  </a:cubicBezTo>
                  <a:cubicBezTo>
                    <a:pt x="1414" y="662"/>
                    <a:pt x="2025" y="357"/>
                    <a:pt x="2662" y="306"/>
                  </a:cubicBezTo>
                  <a:close/>
                  <a:moveTo>
                    <a:pt x="2649" y="0"/>
                  </a:moveTo>
                  <a:cubicBezTo>
                    <a:pt x="2292" y="38"/>
                    <a:pt x="1948" y="102"/>
                    <a:pt x="1605" y="242"/>
                  </a:cubicBezTo>
                  <a:cubicBezTo>
                    <a:pt x="1274" y="370"/>
                    <a:pt x="968" y="561"/>
                    <a:pt x="701" y="815"/>
                  </a:cubicBezTo>
                  <a:cubicBezTo>
                    <a:pt x="573" y="943"/>
                    <a:pt x="459" y="1083"/>
                    <a:pt x="382" y="1248"/>
                  </a:cubicBezTo>
                  <a:cubicBezTo>
                    <a:pt x="331" y="1325"/>
                    <a:pt x="306" y="1426"/>
                    <a:pt x="268" y="1503"/>
                  </a:cubicBezTo>
                  <a:cubicBezTo>
                    <a:pt x="242" y="1579"/>
                    <a:pt x="229" y="1681"/>
                    <a:pt x="191" y="1757"/>
                  </a:cubicBezTo>
                  <a:cubicBezTo>
                    <a:pt x="77" y="2089"/>
                    <a:pt x="0" y="2445"/>
                    <a:pt x="0" y="2802"/>
                  </a:cubicBezTo>
                  <a:cubicBezTo>
                    <a:pt x="13" y="3158"/>
                    <a:pt x="115" y="3527"/>
                    <a:pt x="293" y="3846"/>
                  </a:cubicBezTo>
                  <a:cubicBezTo>
                    <a:pt x="446" y="4164"/>
                    <a:pt x="701" y="4431"/>
                    <a:pt x="968" y="4673"/>
                  </a:cubicBezTo>
                  <a:cubicBezTo>
                    <a:pt x="1248" y="4903"/>
                    <a:pt x="1566" y="5094"/>
                    <a:pt x="1923" y="5157"/>
                  </a:cubicBezTo>
                  <a:cubicBezTo>
                    <a:pt x="2108" y="5189"/>
                    <a:pt x="2289" y="5199"/>
                    <a:pt x="2467" y="5199"/>
                  </a:cubicBezTo>
                  <a:cubicBezTo>
                    <a:pt x="2646" y="5199"/>
                    <a:pt x="2821" y="5189"/>
                    <a:pt x="2993" y="5183"/>
                  </a:cubicBezTo>
                  <a:cubicBezTo>
                    <a:pt x="3680" y="5119"/>
                    <a:pt x="4381" y="4864"/>
                    <a:pt x="4890" y="4355"/>
                  </a:cubicBezTo>
                  <a:cubicBezTo>
                    <a:pt x="5145" y="4100"/>
                    <a:pt x="5336" y="3782"/>
                    <a:pt x="5450" y="3438"/>
                  </a:cubicBezTo>
                  <a:cubicBezTo>
                    <a:pt x="5552" y="3107"/>
                    <a:pt x="5590" y="2763"/>
                    <a:pt x="5577" y="2407"/>
                  </a:cubicBezTo>
                  <a:cubicBezTo>
                    <a:pt x="5552" y="2063"/>
                    <a:pt x="5463" y="1707"/>
                    <a:pt x="5348" y="1401"/>
                  </a:cubicBezTo>
                  <a:cubicBezTo>
                    <a:pt x="5195" y="1083"/>
                    <a:pt x="4979" y="802"/>
                    <a:pt x="4699" y="561"/>
                  </a:cubicBezTo>
                  <a:cubicBezTo>
                    <a:pt x="4406" y="319"/>
                    <a:pt x="4075" y="140"/>
                    <a:pt x="3731" y="77"/>
                  </a:cubicBezTo>
                  <a:cubicBezTo>
                    <a:pt x="3629" y="64"/>
                    <a:pt x="3553" y="38"/>
                    <a:pt x="3451" y="38"/>
                  </a:cubicBezTo>
                  <a:cubicBezTo>
                    <a:pt x="3362" y="38"/>
                    <a:pt x="3285" y="13"/>
                    <a:pt x="3184" y="13"/>
                  </a:cubicBezTo>
                  <a:lnTo>
                    <a:pt x="291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
            <p:cNvSpPr/>
            <p:nvPr/>
          </p:nvSpPr>
          <p:spPr>
            <a:xfrm>
              <a:off x="4861675" y="2580463"/>
              <a:ext cx="25675" cy="15100"/>
            </a:xfrm>
            <a:custGeom>
              <a:rect b="b" l="l" r="r" t="t"/>
              <a:pathLst>
                <a:path extrusionOk="0" h="604" w="1027">
                  <a:moveTo>
                    <a:pt x="19" y="1"/>
                  </a:moveTo>
                  <a:cubicBezTo>
                    <a:pt x="8" y="1"/>
                    <a:pt x="1" y="29"/>
                    <a:pt x="12" y="29"/>
                  </a:cubicBezTo>
                  <a:cubicBezTo>
                    <a:pt x="139" y="118"/>
                    <a:pt x="266" y="233"/>
                    <a:pt x="406" y="322"/>
                  </a:cubicBezTo>
                  <a:cubicBezTo>
                    <a:pt x="585" y="437"/>
                    <a:pt x="776" y="513"/>
                    <a:pt x="967" y="602"/>
                  </a:cubicBezTo>
                  <a:cubicBezTo>
                    <a:pt x="969" y="603"/>
                    <a:pt x="971" y="604"/>
                    <a:pt x="974" y="604"/>
                  </a:cubicBezTo>
                  <a:cubicBezTo>
                    <a:pt x="998" y="604"/>
                    <a:pt x="1027" y="550"/>
                    <a:pt x="992" y="538"/>
                  </a:cubicBezTo>
                  <a:cubicBezTo>
                    <a:pt x="865" y="424"/>
                    <a:pt x="725" y="347"/>
                    <a:pt x="572" y="258"/>
                  </a:cubicBezTo>
                  <a:cubicBezTo>
                    <a:pt x="394" y="182"/>
                    <a:pt x="190" y="118"/>
                    <a:pt x="24" y="4"/>
                  </a:cubicBezTo>
                  <a:cubicBezTo>
                    <a:pt x="22" y="2"/>
                    <a:pt x="21"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
            <p:cNvSpPr/>
            <p:nvPr/>
          </p:nvSpPr>
          <p:spPr>
            <a:xfrm>
              <a:off x="4862775" y="2567638"/>
              <a:ext cx="26250" cy="14200"/>
            </a:xfrm>
            <a:custGeom>
              <a:rect b="b" l="l" r="r" t="t"/>
              <a:pathLst>
                <a:path extrusionOk="0" h="568" w="1050">
                  <a:moveTo>
                    <a:pt x="55" y="0"/>
                  </a:moveTo>
                  <a:cubicBezTo>
                    <a:pt x="20" y="0"/>
                    <a:pt x="0" y="40"/>
                    <a:pt x="31" y="71"/>
                  </a:cubicBezTo>
                  <a:cubicBezTo>
                    <a:pt x="299" y="326"/>
                    <a:pt x="630" y="427"/>
                    <a:pt x="948" y="568"/>
                  </a:cubicBezTo>
                  <a:cubicBezTo>
                    <a:pt x="999" y="568"/>
                    <a:pt x="1050" y="504"/>
                    <a:pt x="999" y="491"/>
                  </a:cubicBezTo>
                  <a:cubicBezTo>
                    <a:pt x="719" y="300"/>
                    <a:pt x="362" y="198"/>
                    <a:pt x="82" y="7"/>
                  </a:cubicBezTo>
                  <a:cubicBezTo>
                    <a:pt x="73" y="2"/>
                    <a:pt x="64"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
            <p:cNvSpPr/>
            <p:nvPr/>
          </p:nvSpPr>
          <p:spPr>
            <a:xfrm>
              <a:off x="4863575" y="2553413"/>
              <a:ext cx="20675" cy="13775"/>
            </a:xfrm>
            <a:custGeom>
              <a:rect b="b" l="l" r="r" t="t"/>
              <a:pathLst>
                <a:path extrusionOk="0" h="551" w="827">
                  <a:moveTo>
                    <a:pt x="40" y="1"/>
                  </a:moveTo>
                  <a:cubicBezTo>
                    <a:pt x="18" y="1"/>
                    <a:pt x="1" y="31"/>
                    <a:pt x="12" y="41"/>
                  </a:cubicBezTo>
                  <a:cubicBezTo>
                    <a:pt x="228" y="245"/>
                    <a:pt x="483" y="411"/>
                    <a:pt x="738" y="551"/>
                  </a:cubicBezTo>
                  <a:cubicBezTo>
                    <a:pt x="789" y="551"/>
                    <a:pt x="827" y="513"/>
                    <a:pt x="789" y="500"/>
                  </a:cubicBezTo>
                  <a:cubicBezTo>
                    <a:pt x="572" y="296"/>
                    <a:pt x="279" y="182"/>
                    <a:pt x="50" y="3"/>
                  </a:cubicBezTo>
                  <a:cubicBezTo>
                    <a:pt x="47" y="1"/>
                    <a:pt x="43" y="1"/>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
            <p:cNvSpPr/>
            <p:nvPr/>
          </p:nvSpPr>
          <p:spPr>
            <a:xfrm>
              <a:off x="4864050" y="2539613"/>
              <a:ext cx="32475" cy="21375"/>
            </a:xfrm>
            <a:custGeom>
              <a:rect b="b" l="l" r="r" t="t"/>
              <a:pathLst>
                <a:path extrusionOk="0" h="855" w="1299">
                  <a:moveTo>
                    <a:pt x="24" y="1"/>
                  </a:moveTo>
                  <a:cubicBezTo>
                    <a:pt x="3" y="1"/>
                    <a:pt x="1" y="33"/>
                    <a:pt x="31" y="33"/>
                  </a:cubicBezTo>
                  <a:cubicBezTo>
                    <a:pt x="439" y="288"/>
                    <a:pt x="782" y="657"/>
                    <a:pt x="1241" y="848"/>
                  </a:cubicBezTo>
                  <a:cubicBezTo>
                    <a:pt x="1243" y="852"/>
                    <a:pt x="1246" y="854"/>
                    <a:pt x="1250" y="854"/>
                  </a:cubicBezTo>
                  <a:cubicBezTo>
                    <a:pt x="1268" y="854"/>
                    <a:pt x="1298" y="808"/>
                    <a:pt x="1266" y="797"/>
                  </a:cubicBezTo>
                  <a:cubicBezTo>
                    <a:pt x="897" y="492"/>
                    <a:pt x="477" y="211"/>
                    <a:pt x="44" y="8"/>
                  </a:cubicBezTo>
                  <a:cubicBezTo>
                    <a:pt x="36" y="3"/>
                    <a:pt x="30"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
            <p:cNvSpPr/>
            <p:nvPr/>
          </p:nvSpPr>
          <p:spPr>
            <a:xfrm>
              <a:off x="4866450" y="2527313"/>
              <a:ext cx="21250" cy="12250"/>
            </a:xfrm>
            <a:custGeom>
              <a:rect b="b" l="l" r="r" t="t"/>
              <a:pathLst>
                <a:path extrusionOk="0" h="490" w="850">
                  <a:moveTo>
                    <a:pt x="27" y="1"/>
                  </a:moveTo>
                  <a:cubicBezTo>
                    <a:pt x="9" y="1"/>
                    <a:pt x="1" y="32"/>
                    <a:pt x="12" y="54"/>
                  </a:cubicBezTo>
                  <a:cubicBezTo>
                    <a:pt x="266" y="207"/>
                    <a:pt x="508" y="347"/>
                    <a:pt x="776" y="487"/>
                  </a:cubicBezTo>
                  <a:cubicBezTo>
                    <a:pt x="781" y="488"/>
                    <a:pt x="786" y="489"/>
                    <a:pt x="791" y="489"/>
                  </a:cubicBezTo>
                  <a:cubicBezTo>
                    <a:pt x="831" y="489"/>
                    <a:pt x="849" y="447"/>
                    <a:pt x="826" y="436"/>
                  </a:cubicBezTo>
                  <a:cubicBezTo>
                    <a:pt x="585" y="245"/>
                    <a:pt x="330" y="118"/>
                    <a:pt x="37" y="3"/>
                  </a:cubicBezTo>
                  <a:cubicBezTo>
                    <a:pt x="34" y="1"/>
                    <a:pt x="30"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
            <p:cNvSpPr/>
            <p:nvPr/>
          </p:nvSpPr>
          <p:spPr>
            <a:xfrm>
              <a:off x="4867050" y="2518138"/>
              <a:ext cx="24975" cy="8475"/>
            </a:xfrm>
            <a:custGeom>
              <a:rect b="b" l="l" r="r" t="t"/>
              <a:pathLst>
                <a:path extrusionOk="0" h="339" w="999">
                  <a:moveTo>
                    <a:pt x="13" y="1"/>
                  </a:moveTo>
                  <a:cubicBezTo>
                    <a:pt x="13" y="1"/>
                    <a:pt x="0" y="1"/>
                    <a:pt x="0" y="14"/>
                  </a:cubicBezTo>
                  <a:cubicBezTo>
                    <a:pt x="38" y="65"/>
                    <a:pt x="38" y="115"/>
                    <a:pt x="102" y="141"/>
                  </a:cubicBezTo>
                  <a:cubicBezTo>
                    <a:pt x="166" y="192"/>
                    <a:pt x="255" y="205"/>
                    <a:pt x="319" y="230"/>
                  </a:cubicBezTo>
                  <a:cubicBezTo>
                    <a:pt x="522" y="268"/>
                    <a:pt x="739" y="294"/>
                    <a:pt x="943" y="332"/>
                  </a:cubicBezTo>
                  <a:cubicBezTo>
                    <a:pt x="952" y="337"/>
                    <a:pt x="961" y="339"/>
                    <a:pt x="968" y="339"/>
                  </a:cubicBezTo>
                  <a:cubicBezTo>
                    <a:pt x="996" y="339"/>
                    <a:pt x="999" y="304"/>
                    <a:pt x="968" y="294"/>
                  </a:cubicBezTo>
                  <a:cubicBezTo>
                    <a:pt x="841" y="192"/>
                    <a:pt x="650" y="141"/>
                    <a:pt x="497" y="115"/>
                  </a:cubicBezTo>
                  <a:cubicBezTo>
                    <a:pt x="395" y="103"/>
                    <a:pt x="293" y="77"/>
                    <a:pt x="191" y="52"/>
                  </a:cubicBezTo>
                  <a:cubicBezTo>
                    <a:pt x="140" y="39"/>
                    <a:pt x="51" y="39"/>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
            <p:cNvSpPr/>
            <p:nvPr/>
          </p:nvSpPr>
          <p:spPr>
            <a:xfrm>
              <a:off x="4868325" y="2508088"/>
              <a:ext cx="36950" cy="5125"/>
            </a:xfrm>
            <a:custGeom>
              <a:rect b="b" l="l" r="r" t="t"/>
              <a:pathLst>
                <a:path extrusionOk="0" h="205" w="1478">
                  <a:moveTo>
                    <a:pt x="1250" y="0"/>
                  </a:moveTo>
                  <a:cubicBezTo>
                    <a:pt x="836" y="0"/>
                    <a:pt x="429" y="90"/>
                    <a:pt x="13" y="123"/>
                  </a:cubicBezTo>
                  <a:cubicBezTo>
                    <a:pt x="0" y="123"/>
                    <a:pt x="0" y="148"/>
                    <a:pt x="13" y="148"/>
                  </a:cubicBezTo>
                  <a:cubicBezTo>
                    <a:pt x="154" y="188"/>
                    <a:pt x="306" y="204"/>
                    <a:pt x="462" y="204"/>
                  </a:cubicBezTo>
                  <a:cubicBezTo>
                    <a:pt x="801" y="204"/>
                    <a:pt x="1160" y="129"/>
                    <a:pt x="1465" y="59"/>
                  </a:cubicBezTo>
                  <a:cubicBezTo>
                    <a:pt x="1477" y="59"/>
                    <a:pt x="1477" y="21"/>
                    <a:pt x="1452" y="8"/>
                  </a:cubicBezTo>
                  <a:cubicBezTo>
                    <a:pt x="1384" y="3"/>
                    <a:pt x="1317"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
            <p:cNvSpPr/>
            <p:nvPr/>
          </p:nvSpPr>
          <p:spPr>
            <a:xfrm>
              <a:off x="4869600" y="2496113"/>
              <a:ext cx="38075" cy="9325"/>
            </a:xfrm>
            <a:custGeom>
              <a:rect b="b" l="l" r="r" t="t"/>
              <a:pathLst>
                <a:path extrusionOk="0" h="373" w="1523">
                  <a:moveTo>
                    <a:pt x="1483" y="1"/>
                  </a:moveTo>
                  <a:cubicBezTo>
                    <a:pt x="1481" y="1"/>
                    <a:pt x="1479" y="2"/>
                    <a:pt x="1477" y="3"/>
                  </a:cubicBezTo>
                  <a:cubicBezTo>
                    <a:pt x="993" y="131"/>
                    <a:pt x="509" y="232"/>
                    <a:pt x="13" y="347"/>
                  </a:cubicBezTo>
                  <a:cubicBezTo>
                    <a:pt x="0" y="347"/>
                    <a:pt x="0" y="373"/>
                    <a:pt x="13" y="373"/>
                  </a:cubicBezTo>
                  <a:cubicBezTo>
                    <a:pt x="509" y="347"/>
                    <a:pt x="1082" y="360"/>
                    <a:pt x="1490" y="67"/>
                  </a:cubicBezTo>
                  <a:cubicBezTo>
                    <a:pt x="1523" y="34"/>
                    <a:pt x="1499" y="1"/>
                    <a:pt x="14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
            <p:cNvSpPr/>
            <p:nvPr/>
          </p:nvSpPr>
          <p:spPr>
            <a:xfrm>
              <a:off x="4873400" y="2481838"/>
              <a:ext cx="36325" cy="11175"/>
            </a:xfrm>
            <a:custGeom>
              <a:rect b="b" l="l" r="r" t="t"/>
              <a:pathLst>
                <a:path extrusionOk="0" h="447" w="1453">
                  <a:moveTo>
                    <a:pt x="1382" y="0"/>
                  </a:moveTo>
                  <a:cubicBezTo>
                    <a:pt x="1187" y="0"/>
                    <a:pt x="972" y="106"/>
                    <a:pt x="803" y="167"/>
                  </a:cubicBezTo>
                  <a:cubicBezTo>
                    <a:pt x="523" y="256"/>
                    <a:pt x="268" y="345"/>
                    <a:pt x="1" y="447"/>
                  </a:cubicBezTo>
                  <a:cubicBezTo>
                    <a:pt x="268" y="383"/>
                    <a:pt x="548" y="320"/>
                    <a:pt x="816" y="281"/>
                  </a:cubicBezTo>
                  <a:cubicBezTo>
                    <a:pt x="1020" y="230"/>
                    <a:pt x="1274" y="218"/>
                    <a:pt x="1440" y="65"/>
                  </a:cubicBezTo>
                  <a:cubicBezTo>
                    <a:pt x="1453" y="52"/>
                    <a:pt x="1453" y="1"/>
                    <a:pt x="1414" y="1"/>
                  </a:cubicBezTo>
                  <a:cubicBezTo>
                    <a:pt x="1404" y="1"/>
                    <a:pt x="1393"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4871700" y="2468488"/>
              <a:ext cx="33875" cy="15125"/>
            </a:xfrm>
            <a:custGeom>
              <a:rect b="b" l="l" r="r" t="t"/>
              <a:pathLst>
                <a:path extrusionOk="0" h="605" w="1355">
                  <a:moveTo>
                    <a:pt x="1317" y="0"/>
                  </a:moveTo>
                  <a:cubicBezTo>
                    <a:pt x="1100" y="26"/>
                    <a:pt x="897" y="128"/>
                    <a:pt x="693" y="204"/>
                  </a:cubicBezTo>
                  <a:cubicBezTo>
                    <a:pt x="464" y="306"/>
                    <a:pt x="247" y="382"/>
                    <a:pt x="43" y="523"/>
                  </a:cubicBezTo>
                  <a:cubicBezTo>
                    <a:pt x="1" y="555"/>
                    <a:pt x="30" y="605"/>
                    <a:pt x="55" y="605"/>
                  </a:cubicBezTo>
                  <a:cubicBezTo>
                    <a:pt x="60" y="605"/>
                    <a:pt x="65" y="603"/>
                    <a:pt x="69" y="599"/>
                  </a:cubicBezTo>
                  <a:cubicBezTo>
                    <a:pt x="298" y="523"/>
                    <a:pt x="515" y="433"/>
                    <a:pt x="744" y="344"/>
                  </a:cubicBezTo>
                  <a:cubicBezTo>
                    <a:pt x="948" y="268"/>
                    <a:pt x="1151" y="217"/>
                    <a:pt x="1330" y="77"/>
                  </a:cubicBezTo>
                  <a:cubicBezTo>
                    <a:pt x="1355" y="51"/>
                    <a:pt x="1355" y="0"/>
                    <a:pt x="13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4880100" y="2445238"/>
              <a:ext cx="33450" cy="18175"/>
            </a:xfrm>
            <a:custGeom>
              <a:rect b="b" l="l" r="r" t="t"/>
              <a:pathLst>
                <a:path extrusionOk="0" h="727" w="1338">
                  <a:moveTo>
                    <a:pt x="1274" y="1"/>
                  </a:moveTo>
                  <a:cubicBezTo>
                    <a:pt x="1070" y="26"/>
                    <a:pt x="917" y="166"/>
                    <a:pt x="739" y="281"/>
                  </a:cubicBezTo>
                  <a:cubicBezTo>
                    <a:pt x="510" y="421"/>
                    <a:pt x="280" y="561"/>
                    <a:pt x="39" y="663"/>
                  </a:cubicBezTo>
                  <a:cubicBezTo>
                    <a:pt x="0" y="676"/>
                    <a:pt x="0" y="727"/>
                    <a:pt x="51" y="727"/>
                  </a:cubicBezTo>
                  <a:cubicBezTo>
                    <a:pt x="293" y="701"/>
                    <a:pt x="484" y="599"/>
                    <a:pt x="688" y="485"/>
                  </a:cubicBezTo>
                  <a:cubicBezTo>
                    <a:pt x="892" y="370"/>
                    <a:pt x="1146" y="243"/>
                    <a:pt x="1325" y="90"/>
                  </a:cubicBezTo>
                  <a:cubicBezTo>
                    <a:pt x="1337" y="52"/>
                    <a:pt x="1325" y="1"/>
                    <a:pt x="12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4893150" y="2527188"/>
              <a:ext cx="10200" cy="5575"/>
            </a:xfrm>
            <a:custGeom>
              <a:rect b="b" l="l" r="r" t="t"/>
              <a:pathLst>
                <a:path extrusionOk="0" h="223" w="408">
                  <a:moveTo>
                    <a:pt x="105" y="0"/>
                  </a:moveTo>
                  <a:cubicBezTo>
                    <a:pt x="37" y="0"/>
                    <a:pt x="0" y="92"/>
                    <a:pt x="77" y="135"/>
                  </a:cubicBezTo>
                  <a:cubicBezTo>
                    <a:pt x="149" y="166"/>
                    <a:pt x="229" y="222"/>
                    <a:pt x="311" y="222"/>
                  </a:cubicBezTo>
                  <a:cubicBezTo>
                    <a:pt x="331" y="222"/>
                    <a:pt x="350" y="219"/>
                    <a:pt x="370" y="212"/>
                  </a:cubicBezTo>
                  <a:cubicBezTo>
                    <a:pt x="395" y="199"/>
                    <a:pt x="408" y="161"/>
                    <a:pt x="395" y="148"/>
                  </a:cubicBezTo>
                  <a:cubicBezTo>
                    <a:pt x="331" y="72"/>
                    <a:pt x="230" y="34"/>
                    <a:pt x="140" y="8"/>
                  </a:cubicBezTo>
                  <a:cubicBezTo>
                    <a:pt x="128" y="3"/>
                    <a:pt x="116"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4919975" y="2594513"/>
              <a:ext cx="25400" cy="8025"/>
            </a:xfrm>
            <a:custGeom>
              <a:rect b="b" l="l" r="r" t="t"/>
              <a:pathLst>
                <a:path extrusionOk="0" h="321" w="1016">
                  <a:moveTo>
                    <a:pt x="75" y="0"/>
                  </a:moveTo>
                  <a:cubicBezTo>
                    <a:pt x="30" y="0"/>
                    <a:pt x="1" y="68"/>
                    <a:pt x="48" y="104"/>
                  </a:cubicBezTo>
                  <a:cubicBezTo>
                    <a:pt x="253" y="231"/>
                    <a:pt x="489" y="321"/>
                    <a:pt x="732" y="321"/>
                  </a:cubicBezTo>
                  <a:cubicBezTo>
                    <a:pt x="805" y="321"/>
                    <a:pt x="878" y="312"/>
                    <a:pt x="952" y="295"/>
                  </a:cubicBezTo>
                  <a:cubicBezTo>
                    <a:pt x="1016" y="269"/>
                    <a:pt x="1003" y="180"/>
                    <a:pt x="952" y="180"/>
                  </a:cubicBezTo>
                  <a:cubicBezTo>
                    <a:pt x="659" y="129"/>
                    <a:pt x="379" y="104"/>
                    <a:pt x="86" y="2"/>
                  </a:cubicBezTo>
                  <a:cubicBezTo>
                    <a:pt x="82" y="1"/>
                    <a:pt x="79" y="0"/>
                    <a:pt x="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
            <p:cNvSpPr/>
            <p:nvPr/>
          </p:nvSpPr>
          <p:spPr>
            <a:xfrm>
              <a:off x="4933075" y="2587388"/>
              <a:ext cx="13575" cy="6425"/>
            </a:xfrm>
            <a:custGeom>
              <a:rect b="b" l="l" r="r" t="t"/>
              <a:pathLst>
                <a:path extrusionOk="0" h="257" w="543">
                  <a:moveTo>
                    <a:pt x="119" y="1"/>
                  </a:moveTo>
                  <a:cubicBezTo>
                    <a:pt x="51" y="1"/>
                    <a:pt x="0" y="86"/>
                    <a:pt x="71" y="147"/>
                  </a:cubicBezTo>
                  <a:cubicBezTo>
                    <a:pt x="140" y="216"/>
                    <a:pt x="241" y="257"/>
                    <a:pt x="341" y="257"/>
                  </a:cubicBezTo>
                  <a:cubicBezTo>
                    <a:pt x="408" y="257"/>
                    <a:pt x="474" y="238"/>
                    <a:pt x="530" y="198"/>
                  </a:cubicBezTo>
                  <a:cubicBezTo>
                    <a:pt x="543" y="160"/>
                    <a:pt x="543" y="96"/>
                    <a:pt x="492" y="96"/>
                  </a:cubicBezTo>
                  <a:cubicBezTo>
                    <a:pt x="390" y="83"/>
                    <a:pt x="262" y="83"/>
                    <a:pt x="173" y="19"/>
                  </a:cubicBezTo>
                  <a:cubicBezTo>
                    <a:pt x="155" y="6"/>
                    <a:pt x="136"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
            <p:cNvSpPr/>
            <p:nvPr/>
          </p:nvSpPr>
          <p:spPr>
            <a:xfrm>
              <a:off x="4941500" y="2581013"/>
              <a:ext cx="7050" cy="5925"/>
            </a:xfrm>
            <a:custGeom>
              <a:rect b="b" l="l" r="r" t="t"/>
              <a:pathLst>
                <a:path extrusionOk="0" h="237" w="282">
                  <a:moveTo>
                    <a:pt x="89" y="1"/>
                  </a:moveTo>
                  <a:cubicBezTo>
                    <a:pt x="43" y="1"/>
                    <a:pt x="0" y="55"/>
                    <a:pt x="27" y="109"/>
                  </a:cubicBezTo>
                  <a:cubicBezTo>
                    <a:pt x="78" y="173"/>
                    <a:pt x="129" y="224"/>
                    <a:pt x="206" y="236"/>
                  </a:cubicBezTo>
                  <a:cubicBezTo>
                    <a:pt x="257" y="224"/>
                    <a:pt x="282" y="173"/>
                    <a:pt x="257" y="147"/>
                  </a:cubicBezTo>
                  <a:cubicBezTo>
                    <a:pt x="218" y="109"/>
                    <a:pt x="180" y="83"/>
                    <a:pt x="142" y="33"/>
                  </a:cubicBezTo>
                  <a:cubicBezTo>
                    <a:pt x="127" y="10"/>
                    <a:pt x="108"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5083200" y="2587388"/>
              <a:ext cx="12550" cy="8225"/>
            </a:xfrm>
            <a:custGeom>
              <a:rect b="b" l="l" r="r" t="t"/>
              <a:pathLst>
                <a:path extrusionOk="0" h="329" w="502">
                  <a:moveTo>
                    <a:pt x="411" y="1"/>
                  </a:moveTo>
                  <a:cubicBezTo>
                    <a:pt x="402" y="1"/>
                    <a:pt x="392" y="3"/>
                    <a:pt x="382" y="7"/>
                  </a:cubicBezTo>
                  <a:cubicBezTo>
                    <a:pt x="280" y="19"/>
                    <a:pt x="204" y="32"/>
                    <a:pt x="128" y="96"/>
                  </a:cubicBezTo>
                  <a:cubicBezTo>
                    <a:pt x="51" y="147"/>
                    <a:pt x="13" y="198"/>
                    <a:pt x="0" y="274"/>
                  </a:cubicBezTo>
                  <a:cubicBezTo>
                    <a:pt x="0" y="287"/>
                    <a:pt x="0" y="287"/>
                    <a:pt x="13" y="300"/>
                  </a:cubicBezTo>
                  <a:cubicBezTo>
                    <a:pt x="51" y="319"/>
                    <a:pt x="83" y="328"/>
                    <a:pt x="115" y="328"/>
                  </a:cubicBezTo>
                  <a:cubicBezTo>
                    <a:pt x="147" y="328"/>
                    <a:pt x="178" y="319"/>
                    <a:pt x="217" y="300"/>
                  </a:cubicBezTo>
                  <a:cubicBezTo>
                    <a:pt x="319" y="261"/>
                    <a:pt x="382" y="198"/>
                    <a:pt x="459" y="109"/>
                  </a:cubicBezTo>
                  <a:cubicBezTo>
                    <a:pt x="502" y="55"/>
                    <a:pt x="463" y="1"/>
                    <a:pt x="4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5099425" y="2579663"/>
              <a:ext cx="7625" cy="5350"/>
            </a:xfrm>
            <a:custGeom>
              <a:rect b="b" l="l" r="r" t="t"/>
              <a:pathLst>
                <a:path extrusionOk="0" h="214" w="305">
                  <a:moveTo>
                    <a:pt x="223" y="1"/>
                  </a:moveTo>
                  <a:cubicBezTo>
                    <a:pt x="213" y="1"/>
                    <a:pt x="202" y="4"/>
                    <a:pt x="192" y="10"/>
                  </a:cubicBezTo>
                  <a:cubicBezTo>
                    <a:pt x="141" y="23"/>
                    <a:pt x="115" y="61"/>
                    <a:pt x="77" y="74"/>
                  </a:cubicBezTo>
                  <a:cubicBezTo>
                    <a:pt x="1" y="99"/>
                    <a:pt x="39" y="214"/>
                    <a:pt x="115" y="214"/>
                  </a:cubicBezTo>
                  <a:cubicBezTo>
                    <a:pt x="192" y="214"/>
                    <a:pt x="255" y="188"/>
                    <a:pt x="293" y="99"/>
                  </a:cubicBezTo>
                  <a:cubicBezTo>
                    <a:pt x="304" y="68"/>
                    <a:pt x="271"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5100875" y="2589138"/>
              <a:ext cx="8450" cy="6225"/>
            </a:xfrm>
            <a:custGeom>
              <a:rect b="b" l="l" r="r" t="t"/>
              <a:pathLst>
                <a:path extrusionOk="0" h="249" w="338">
                  <a:moveTo>
                    <a:pt x="274" y="0"/>
                  </a:moveTo>
                  <a:cubicBezTo>
                    <a:pt x="146" y="0"/>
                    <a:pt x="83" y="39"/>
                    <a:pt x="19" y="153"/>
                  </a:cubicBezTo>
                  <a:cubicBezTo>
                    <a:pt x="0" y="201"/>
                    <a:pt x="38" y="248"/>
                    <a:pt x="79" y="248"/>
                  </a:cubicBezTo>
                  <a:cubicBezTo>
                    <a:pt x="93" y="248"/>
                    <a:pt x="108" y="243"/>
                    <a:pt x="121" y="230"/>
                  </a:cubicBezTo>
                  <a:cubicBezTo>
                    <a:pt x="197" y="166"/>
                    <a:pt x="274" y="153"/>
                    <a:pt x="325" y="64"/>
                  </a:cubicBezTo>
                  <a:cubicBezTo>
                    <a:pt x="337" y="39"/>
                    <a:pt x="312"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4997250" y="2508588"/>
              <a:ext cx="22300" cy="21700"/>
            </a:xfrm>
            <a:custGeom>
              <a:rect b="b" l="l" r="r" t="t"/>
              <a:pathLst>
                <a:path extrusionOk="0" h="868" w="892">
                  <a:moveTo>
                    <a:pt x="432" y="0"/>
                  </a:moveTo>
                  <a:cubicBezTo>
                    <a:pt x="424" y="0"/>
                    <a:pt x="416" y="0"/>
                    <a:pt x="408" y="1"/>
                  </a:cubicBezTo>
                  <a:cubicBezTo>
                    <a:pt x="178" y="14"/>
                    <a:pt x="0" y="230"/>
                    <a:pt x="13" y="459"/>
                  </a:cubicBezTo>
                  <a:cubicBezTo>
                    <a:pt x="25" y="693"/>
                    <a:pt x="228" y="867"/>
                    <a:pt x="448" y="867"/>
                  </a:cubicBezTo>
                  <a:cubicBezTo>
                    <a:pt x="456" y="867"/>
                    <a:pt x="464" y="867"/>
                    <a:pt x="471" y="867"/>
                  </a:cubicBezTo>
                  <a:cubicBezTo>
                    <a:pt x="713" y="841"/>
                    <a:pt x="892" y="638"/>
                    <a:pt x="879" y="396"/>
                  </a:cubicBezTo>
                  <a:cubicBezTo>
                    <a:pt x="854" y="174"/>
                    <a:pt x="663" y="0"/>
                    <a:pt x="4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5000425" y="2481063"/>
              <a:ext cx="14025" cy="38250"/>
            </a:xfrm>
            <a:custGeom>
              <a:rect b="b" l="l" r="r" t="t"/>
              <a:pathLst>
                <a:path extrusionOk="0" h="1530" w="561">
                  <a:moveTo>
                    <a:pt x="207" y="0"/>
                  </a:moveTo>
                  <a:cubicBezTo>
                    <a:pt x="185" y="0"/>
                    <a:pt x="160" y="7"/>
                    <a:pt x="141" y="20"/>
                  </a:cubicBezTo>
                  <a:cubicBezTo>
                    <a:pt x="1" y="185"/>
                    <a:pt x="77" y="580"/>
                    <a:pt x="115" y="771"/>
                  </a:cubicBezTo>
                  <a:cubicBezTo>
                    <a:pt x="128" y="962"/>
                    <a:pt x="128" y="1420"/>
                    <a:pt x="332" y="1522"/>
                  </a:cubicBezTo>
                  <a:cubicBezTo>
                    <a:pt x="346" y="1527"/>
                    <a:pt x="358" y="1530"/>
                    <a:pt x="368" y="1530"/>
                  </a:cubicBezTo>
                  <a:cubicBezTo>
                    <a:pt x="387" y="1530"/>
                    <a:pt x="400" y="1521"/>
                    <a:pt x="408" y="1497"/>
                  </a:cubicBezTo>
                  <a:cubicBezTo>
                    <a:pt x="561" y="1306"/>
                    <a:pt x="408" y="924"/>
                    <a:pt x="383" y="733"/>
                  </a:cubicBezTo>
                  <a:cubicBezTo>
                    <a:pt x="344" y="529"/>
                    <a:pt x="370" y="198"/>
                    <a:pt x="255" y="20"/>
                  </a:cubicBezTo>
                  <a:cubicBezTo>
                    <a:pt x="249" y="7"/>
                    <a:pt x="230" y="0"/>
                    <a:pt x="2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
            <p:cNvSpPr/>
            <p:nvPr/>
          </p:nvSpPr>
          <p:spPr>
            <a:xfrm>
              <a:off x="5004975" y="2512738"/>
              <a:ext cx="43875" cy="11325"/>
            </a:xfrm>
            <a:custGeom>
              <a:rect b="b" l="l" r="r" t="t"/>
              <a:pathLst>
                <a:path extrusionOk="0" h="453" w="1755">
                  <a:moveTo>
                    <a:pt x="1499" y="1"/>
                  </a:moveTo>
                  <a:cubicBezTo>
                    <a:pt x="1354" y="1"/>
                    <a:pt x="1204" y="54"/>
                    <a:pt x="1054" y="90"/>
                  </a:cubicBezTo>
                  <a:cubicBezTo>
                    <a:pt x="840" y="138"/>
                    <a:pt x="635" y="179"/>
                    <a:pt x="419" y="179"/>
                  </a:cubicBezTo>
                  <a:cubicBezTo>
                    <a:pt x="352" y="179"/>
                    <a:pt x="283" y="175"/>
                    <a:pt x="213" y="166"/>
                  </a:cubicBezTo>
                  <a:cubicBezTo>
                    <a:pt x="209" y="166"/>
                    <a:pt x="205" y="165"/>
                    <a:pt x="201" y="165"/>
                  </a:cubicBezTo>
                  <a:cubicBezTo>
                    <a:pt x="33" y="165"/>
                    <a:pt x="1" y="421"/>
                    <a:pt x="162" y="446"/>
                  </a:cubicBezTo>
                  <a:cubicBezTo>
                    <a:pt x="217" y="451"/>
                    <a:pt x="271" y="453"/>
                    <a:pt x="323" y="453"/>
                  </a:cubicBezTo>
                  <a:cubicBezTo>
                    <a:pt x="551" y="453"/>
                    <a:pt x="762" y="413"/>
                    <a:pt x="990" y="382"/>
                  </a:cubicBezTo>
                  <a:cubicBezTo>
                    <a:pt x="1232" y="331"/>
                    <a:pt x="1538" y="331"/>
                    <a:pt x="1729" y="166"/>
                  </a:cubicBezTo>
                  <a:cubicBezTo>
                    <a:pt x="1741" y="128"/>
                    <a:pt x="1754" y="64"/>
                    <a:pt x="1690" y="39"/>
                  </a:cubicBezTo>
                  <a:cubicBezTo>
                    <a:pt x="1628" y="11"/>
                    <a:pt x="1564" y="1"/>
                    <a:pt x="14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
            <p:cNvSpPr/>
            <p:nvPr/>
          </p:nvSpPr>
          <p:spPr>
            <a:xfrm>
              <a:off x="4897275" y="2363113"/>
              <a:ext cx="22000" cy="3500"/>
            </a:xfrm>
            <a:custGeom>
              <a:rect b="b" l="l" r="r" t="t"/>
              <a:pathLst>
                <a:path extrusionOk="0" h="140" w="880">
                  <a:moveTo>
                    <a:pt x="485" y="1"/>
                  </a:moveTo>
                  <a:cubicBezTo>
                    <a:pt x="332" y="1"/>
                    <a:pt x="166" y="1"/>
                    <a:pt x="39" y="39"/>
                  </a:cubicBezTo>
                  <a:cubicBezTo>
                    <a:pt x="1" y="64"/>
                    <a:pt x="1" y="103"/>
                    <a:pt x="39" y="128"/>
                  </a:cubicBezTo>
                  <a:cubicBezTo>
                    <a:pt x="82" y="137"/>
                    <a:pt x="124" y="139"/>
                    <a:pt x="167" y="139"/>
                  </a:cubicBezTo>
                  <a:cubicBezTo>
                    <a:pt x="253" y="139"/>
                    <a:pt x="340" y="128"/>
                    <a:pt x="434" y="128"/>
                  </a:cubicBezTo>
                  <a:cubicBezTo>
                    <a:pt x="574" y="103"/>
                    <a:pt x="739" y="90"/>
                    <a:pt x="880" y="39"/>
                  </a:cubicBezTo>
                  <a:cubicBezTo>
                    <a:pt x="880" y="39"/>
                    <a:pt x="880" y="13"/>
                    <a:pt x="867" y="13"/>
                  </a:cubicBezTo>
                  <a:cubicBezTo>
                    <a:pt x="739" y="1"/>
                    <a:pt x="612"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
            <p:cNvSpPr/>
            <p:nvPr/>
          </p:nvSpPr>
          <p:spPr>
            <a:xfrm>
              <a:off x="4895375" y="2370063"/>
              <a:ext cx="24150" cy="4850"/>
            </a:xfrm>
            <a:custGeom>
              <a:rect b="b" l="l" r="r" t="t"/>
              <a:pathLst>
                <a:path extrusionOk="0" h="194" w="966">
                  <a:moveTo>
                    <a:pt x="917" y="1"/>
                  </a:moveTo>
                  <a:cubicBezTo>
                    <a:pt x="913" y="1"/>
                    <a:pt x="909" y="1"/>
                    <a:pt x="905" y="3"/>
                  </a:cubicBezTo>
                  <a:cubicBezTo>
                    <a:pt x="624" y="117"/>
                    <a:pt x="319" y="54"/>
                    <a:pt x="26" y="117"/>
                  </a:cubicBezTo>
                  <a:cubicBezTo>
                    <a:pt x="1" y="117"/>
                    <a:pt x="1" y="181"/>
                    <a:pt x="26" y="181"/>
                  </a:cubicBezTo>
                  <a:cubicBezTo>
                    <a:pt x="115" y="189"/>
                    <a:pt x="204" y="194"/>
                    <a:pt x="294" y="194"/>
                  </a:cubicBezTo>
                  <a:cubicBezTo>
                    <a:pt x="514" y="194"/>
                    <a:pt x="735" y="162"/>
                    <a:pt x="943" y="54"/>
                  </a:cubicBezTo>
                  <a:cubicBezTo>
                    <a:pt x="965" y="42"/>
                    <a:pt x="948" y="1"/>
                    <a:pt x="9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4903650" y="2379363"/>
              <a:ext cx="22000" cy="5125"/>
            </a:xfrm>
            <a:custGeom>
              <a:rect b="b" l="l" r="r" t="t"/>
              <a:pathLst>
                <a:path extrusionOk="0" h="205" w="880">
                  <a:moveTo>
                    <a:pt x="866" y="0"/>
                  </a:moveTo>
                  <a:cubicBezTo>
                    <a:pt x="701" y="0"/>
                    <a:pt x="561" y="13"/>
                    <a:pt x="421" y="51"/>
                  </a:cubicBezTo>
                  <a:cubicBezTo>
                    <a:pt x="293" y="64"/>
                    <a:pt x="166" y="64"/>
                    <a:pt x="39" y="89"/>
                  </a:cubicBezTo>
                  <a:cubicBezTo>
                    <a:pt x="1" y="115"/>
                    <a:pt x="1" y="153"/>
                    <a:pt x="39" y="153"/>
                  </a:cubicBezTo>
                  <a:cubicBezTo>
                    <a:pt x="106" y="190"/>
                    <a:pt x="179" y="205"/>
                    <a:pt x="255" y="205"/>
                  </a:cubicBezTo>
                  <a:cubicBezTo>
                    <a:pt x="467" y="205"/>
                    <a:pt x="701" y="88"/>
                    <a:pt x="879" y="13"/>
                  </a:cubicBezTo>
                  <a:cubicBezTo>
                    <a:pt x="879" y="0"/>
                    <a:pt x="866" y="0"/>
                    <a:pt x="8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4908425" y="2383813"/>
              <a:ext cx="22000" cy="7975"/>
            </a:xfrm>
            <a:custGeom>
              <a:rect b="b" l="l" r="r" t="t"/>
              <a:pathLst>
                <a:path extrusionOk="0" h="319" w="880">
                  <a:moveTo>
                    <a:pt x="828" y="0"/>
                  </a:moveTo>
                  <a:cubicBezTo>
                    <a:pt x="688" y="26"/>
                    <a:pt x="548" y="39"/>
                    <a:pt x="395" y="77"/>
                  </a:cubicBezTo>
                  <a:cubicBezTo>
                    <a:pt x="268" y="102"/>
                    <a:pt x="141" y="166"/>
                    <a:pt x="39" y="230"/>
                  </a:cubicBezTo>
                  <a:cubicBezTo>
                    <a:pt x="1" y="255"/>
                    <a:pt x="13" y="319"/>
                    <a:pt x="64" y="319"/>
                  </a:cubicBezTo>
                  <a:cubicBezTo>
                    <a:pt x="357" y="255"/>
                    <a:pt x="612" y="217"/>
                    <a:pt x="866" y="64"/>
                  </a:cubicBezTo>
                  <a:cubicBezTo>
                    <a:pt x="879" y="26"/>
                    <a:pt x="866" y="0"/>
                    <a:pt x="8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4979850" y="2402913"/>
              <a:ext cx="12650" cy="4825"/>
            </a:xfrm>
            <a:custGeom>
              <a:rect b="b" l="l" r="r" t="t"/>
              <a:pathLst>
                <a:path extrusionOk="0" h="193" w="506">
                  <a:moveTo>
                    <a:pt x="442" y="0"/>
                  </a:moveTo>
                  <a:cubicBezTo>
                    <a:pt x="327" y="0"/>
                    <a:pt x="212" y="13"/>
                    <a:pt x="110" y="26"/>
                  </a:cubicBezTo>
                  <a:cubicBezTo>
                    <a:pt x="0" y="38"/>
                    <a:pt x="8" y="192"/>
                    <a:pt x="111" y="192"/>
                  </a:cubicBezTo>
                  <a:cubicBezTo>
                    <a:pt x="115" y="192"/>
                    <a:pt x="119" y="192"/>
                    <a:pt x="123" y="191"/>
                  </a:cubicBezTo>
                  <a:cubicBezTo>
                    <a:pt x="251" y="166"/>
                    <a:pt x="365" y="140"/>
                    <a:pt x="467" y="64"/>
                  </a:cubicBezTo>
                  <a:cubicBezTo>
                    <a:pt x="505" y="39"/>
                    <a:pt x="492"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
            <p:cNvSpPr/>
            <p:nvPr/>
          </p:nvSpPr>
          <p:spPr>
            <a:xfrm>
              <a:off x="4978150" y="2409763"/>
              <a:ext cx="12425" cy="4900"/>
            </a:xfrm>
            <a:custGeom>
              <a:rect b="b" l="l" r="r" t="t"/>
              <a:pathLst>
                <a:path extrusionOk="0" h="196" w="497">
                  <a:moveTo>
                    <a:pt x="306" y="1"/>
                  </a:moveTo>
                  <a:cubicBezTo>
                    <a:pt x="285" y="1"/>
                    <a:pt x="263" y="2"/>
                    <a:pt x="242" y="7"/>
                  </a:cubicBezTo>
                  <a:cubicBezTo>
                    <a:pt x="178" y="19"/>
                    <a:pt x="89" y="19"/>
                    <a:pt x="38" y="57"/>
                  </a:cubicBezTo>
                  <a:cubicBezTo>
                    <a:pt x="0" y="83"/>
                    <a:pt x="0" y="172"/>
                    <a:pt x="64" y="185"/>
                  </a:cubicBezTo>
                  <a:cubicBezTo>
                    <a:pt x="86" y="192"/>
                    <a:pt x="110" y="195"/>
                    <a:pt x="134" y="195"/>
                  </a:cubicBezTo>
                  <a:cubicBezTo>
                    <a:pt x="237" y="195"/>
                    <a:pt x="356" y="142"/>
                    <a:pt x="459" y="121"/>
                  </a:cubicBezTo>
                  <a:cubicBezTo>
                    <a:pt x="497" y="121"/>
                    <a:pt x="471" y="19"/>
                    <a:pt x="433" y="7"/>
                  </a:cubicBezTo>
                  <a:cubicBezTo>
                    <a:pt x="391" y="7"/>
                    <a:pt x="348"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
            <p:cNvSpPr/>
            <p:nvPr/>
          </p:nvSpPr>
          <p:spPr>
            <a:xfrm>
              <a:off x="4968725" y="2467938"/>
              <a:ext cx="84900" cy="23800"/>
            </a:xfrm>
            <a:custGeom>
              <a:rect b="b" l="l" r="r" t="t"/>
              <a:pathLst>
                <a:path extrusionOk="0" h="952" w="3396">
                  <a:moveTo>
                    <a:pt x="1845" y="0"/>
                  </a:moveTo>
                  <a:cubicBezTo>
                    <a:pt x="1214" y="0"/>
                    <a:pt x="583" y="334"/>
                    <a:pt x="21" y="876"/>
                  </a:cubicBezTo>
                  <a:cubicBezTo>
                    <a:pt x="1" y="906"/>
                    <a:pt x="28" y="951"/>
                    <a:pt x="52" y="951"/>
                  </a:cubicBezTo>
                  <a:cubicBezTo>
                    <a:pt x="59" y="951"/>
                    <a:pt x="66" y="948"/>
                    <a:pt x="72" y="939"/>
                  </a:cubicBezTo>
                  <a:cubicBezTo>
                    <a:pt x="582" y="510"/>
                    <a:pt x="1148" y="260"/>
                    <a:pt x="1711" y="260"/>
                  </a:cubicBezTo>
                  <a:cubicBezTo>
                    <a:pt x="2202" y="260"/>
                    <a:pt x="2690" y="449"/>
                    <a:pt x="3140" y="876"/>
                  </a:cubicBezTo>
                  <a:cubicBezTo>
                    <a:pt x="3168" y="900"/>
                    <a:pt x="3197" y="911"/>
                    <a:pt x="3224" y="911"/>
                  </a:cubicBezTo>
                  <a:cubicBezTo>
                    <a:pt x="3321" y="911"/>
                    <a:pt x="3396" y="774"/>
                    <a:pt x="3306" y="685"/>
                  </a:cubicBezTo>
                  <a:cubicBezTo>
                    <a:pt x="2840" y="208"/>
                    <a:pt x="2342" y="0"/>
                    <a:pt x="18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
            <p:cNvSpPr/>
            <p:nvPr/>
          </p:nvSpPr>
          <p:spPr>
            <a:xfrm>
              <a:off x="4961600" y="2512738"/>
              <a:ext cx="66375" cy="53700"/>
            </a:xfrm>
            <a:custGeom>
              <a:rect b="b" l="l" r="r" t="t"/>
              <a:pathLst>
                <a:path extrusionOk="0" h="2148" w="2655">
                  <a:moveTo>
                    <a:pt x="115" y="0"/>
                  </a:moveTo>
                  <a:cubicBezTo>
                    <a:pt x="0" y="688"/>
                    <a:pt x="166" y="1286"/>
                    <a:pt x="726" y="1758"/>
                  </a:cubicBezTo>
                  <a:cubicBezTo>
                    <a:pt x="1030" y="2018"/>
                    <a:pt x="1413" y="2148"/>
                    <a:pt x="1798" y="2148"/>
                  </a:cubicBezTo>
                  <a:cubicBezTo>
                    <a:pt x="2072" y="2148"/>
                    <a:pt x="2348" y="2081"/>
                    <a:pt x="2598" y="1949"/>
                  </a:cubicBezTo>
                  <a:cubicBezTo>
                    <a:pt x="2654" y="1926"/>
                    <a:pt x="2650" y="1843"/>
                    <a:pt x="2604" y="1843"/>
                  </a:cubicBezTo>
                  <a:cubicBezTo>
                    <a:pt x="2598" y="1843"/>
                    <a:pt x="2592" y="1844"/>
                    <a:pt x="2585" y="1847"/>
                  </a:cubicBezTo>
                  <a:cubicBezTo>
                    <a:pt x="2398" y="1879"/>
                    <a:pt x="2212" y="1899"/>
                    <a:pt x="2027" y="1899"/>
                  </a:cubicBezTo>
                  <a:cubicBezTo>
                    <a:pt x="1634" y="1899"/>
                    <a:pt x="1251" y="1809"/>
                    <a:pt x="904" y="1567"/>
                  </a:cubicBezTo>
                  <a:cubicBezTo>
                    <a:pt x="420" y="1223"/>
                    <a:pt x="153" y="586"/>
                    <a:pt x="1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
            <p:cNvSpPr/>
            <p:nvPr/>
          </p:nvSpPr>
          <p:spPr>
            <a:xfrm>
              <a:off x="5040925" y="2502588"/>
              <a:ext cx="23500" cy="46225"/>
            </a:xfrm>
            <a:custGeom>
              <a:rect b="b" l="l" r="r" t="t"/>
              <a:pathLst>
                <a:path extrusionOk="0" h="1849" w="940">
                  <a:moveTo>
                    <a:pt x="698" y="0"/>
                  </a:moveTo>
                  <a:cubicBezTo>
                    <a:pt x="669" y="0"/>
                    <a:pt x="641" y="16"/>
                    <a:pt x="634" y="50"/>
                  </a:cubicBezTo>
                  <a:cubicBezTo>
                    <a:pt x="532" y="305"/>
                    <a:pt x="596" y="623"/>
                    <a:pt x="532" y="890"/>
                  </a:cubicBezTo>
                  <a:cubicBezTo>
                    <a:pt x="443" y="1247"/>
                    <a:pt x="278" y="1565"/>
                    <a:pt x="10" y="1820"/>
                  </a:cubicBezTo>
                  <a:cubicBezTo>
                    <a:pt x="0" y="1830"/>
                    <a:pt x="6" y="1849"/>
                    <a:pt x="30" y="1849"/>
                  </a:cubicBezTo>
                  <a:cubicBezTo>
                    <a:pt x="35" y="1849"/>
                    <a:pt x="41" y="1848"/>
                    <a:pt x="49" y="1845"/>
                  </a:cubicBezTo>
                  <a:cubicBezTo>
                    <a:pt x="405" y="1692"/>
                    <a:pt x="609" y="1412"/>
                    <a:pt x="749" y="1056"/>
                  </a:cubicBezTo>
                  <a:cubicBezTo>
                    <a:pt x="851" y="788"/>
                    <a:pt x="940" y="292"/>
                    <a:pt x="762" y="37"/>
                  </a:cubicBezTo>
                  <a:cubicBezTo>
                    <a:pt x="750" y="13"/>
                    <a:pt x="723" y="0"/>
                    <a:pt x="6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
            <p:cNvSpPr/>
            <p:nvPr/>
          </p:nvSpPr>
          <p:spPr>
            <a:xfrm>
              <a:off x="5040225" y="2431888"/>
              <a:ext cx="14975" cy="5675"/>
            </a:xfrm>
            <a:custGeom>
              <a:rect b="b" l="l" r="r" t="t"/>
              <a:pathLst>
                <a:path extrusionOk="0" h="227" w="599">
                  <a:moveTo>
                    <a:pt x="497" y="0"/>
                  </a:moveTo>
                  <a:cubicBezTo>
                    <a:pt x="369" y="0"/>
                    <a:pt x="242" y="64"/>
                    <a:pt x="89" y="64"/>
                  </a:cubicBezTo>
                  <a:cubicBezTo>
                    <a:pt x="26" y="64"/>
                    <a:pt x="0" y="178"/>
                    <a:pt x="64" y="191"/>
                  </a:cubicBezTo>
                  <a:cubicBezTo>
                    <a:pt x="122" y="215"/>
                    <a:pt x="183" y="227"/>
                    <a:pt x="244" y="227"/>
                  </a:cubicBezTo>
                  <a:cubicBezTo>
                    <a:pt x="344" y="227"/>
                    <a:pt x="443" y="196"/>
                    <a:pt x="522" y="140"/>
                  </a:cubicBezTo>
                  <a:cubicBezTo>
                    <a:pt x="599" y="89"/>
                    <a:pt x="573" y="0"/>
                    <a:pt x="4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
            <p:cNvSpPr/>
            <p:nvPr/>
          </p:nvSpPr>
          <p:spPr>
            <a:xfrm>
              <a:off x="5053750" y="2436138"/>
              <a:ext cx="11000" cy="6075"/>
            </a:xfrm>
            <a:custGeom>
              <a:rect b="b" l="l" r="r" t="t"/>
              <a:pathLst>
                <a:path extrusionOk="0" h="243" w="440">
                  <a:moveTo>
                    <a:pt x="327" y="0"/>
                  </a:moveTo>
                  <a:cubicBezTo>
                    <a:pt x="230" y="0"/>
                    <a:pt x="110" y="83"/>
                    <a:pt x="45" y="148"/>
                  </a:cubicBezTo>
                  <a:cubicBezTo>
                    <a:pt x="0" y="171"/>
                    <a:pt x="34" y="242"/>
                    <a:pt x="77" y="242"/>
                  </a:cubicBezTo>
                  <a:cubicBezTo>
                    <a:pt x="83" y="242"/>
                    <a:pt x="90" y="241"/>
                    <a:pt x="96" y="238"/>
                  </a:cubicBezTo>
                  <a:cubicBezTo>
                    <a:pt x="210" y="238"/>
                    <a:pt x="363" y="212"/>
                    <a:pt x="414" y="98"/>
                  </a:cubicBezTo>
                  <a:cubicBezTo>
                    <a:pt x="440" y="47"/>
                    <a:pt x="414" y="8"/>
                    <a:pt x="376" y="8"/>
                  </a:cubicBezTo>
                  <a:cubicBezTo>
                    <a:pt x="361" y="3"/>
                    <a:pt x="344" y="0"/>
                    <a:pt x="3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
            <p:cNvSpPr/>
            <p:nvPr/>
          </p:nvSpPr>
          <p:spPr>
            <a:xfrm>
              <a:off x="5066325" y="2441338"/>
              <a:ext cx="5275" cy="2350"/>
            </a:xfrm>
            <a:custGeom>
              <a:rect b="b" l="l" r="r" t="t"/>
              <a:pathLst>
                <a:path extrusionOk="0" h="94" w="211">
                  <a:moveTo>
                    <a:pt x="174" y="1"/>
                  </a:moveTo>
                  <a:cubicBezTo>
                    <a:pt x="171" y="1"/>
                    <a:pt x="168" y="2"/>
                    <a:pt x="166" y="4"/>
                  </a:cubicBezTo>
                  <a:cubicBezTo>
                    <a:pt x="128" y="17"/>
                    <a:pt x="102" y="30"/>
                    <a:pt x="51" y="30"/>
                  </a:cubicBezTo>
                  <a:cubicBezTo>
                    <a:pt x="0" y="30"/>
                    <a:pt x="13" y="93"/>
                    <a:pt x="51" y="93"/>
                  </a:cubicBezTo>
                  <a:cubicBezTo>
                    <a:pt x="102" y="93"/>
                    <a:pt x="153" y="81"/>
                    <a:pt x="179" y="55"/>
                  </a:cubicBezTo>
                  <a:cubicBezTo>
                    <a:pt x="210" y="24"/>
                    <a:pt x="190"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3"/>
          <p:cNvGrpSpPr/>
          <p:nvPr/>
        </p:nvGrpSpPr>
        <p:grpSpPr>
          <a:xfrm>
            <a:off x="7119592" y="558620"/>
            <a:ext cx="1368828" cy="1136876"/>
            <a:chOff x="6512875" y="101427"/>
            <a:chExt cx="1518727" cy="1261374"/>
          </a:xfrm>
        </p:grpSpPr>
        <p:sp>
          <p:nvSpPr>
            <p:cNvPr id="418" name="Google Shape;418;p3"/>
            <p:cNvSpPr/>
            <p:nvPr/>
          </p:nvSpPr>
          <p:spPr>
            <a:xfrm>
              <a:off x="6512875" y="101427"/>
              <a:ext cx="1518727" cy="1261374"/>
            </a:xfrm>
            <a:custGeom>
              <a:rect b="b" l="l" r="r" t="t"/>
              <a:pathLst>
                <a:path extrusionOk="0" h="9837" w="11844">
                  <a:moveTo>
                    <a:pt x="8825" y="4748"/>
                  </a:moveTo>
                  <a:lnTo>
                    <a:pt x="8825" y="5066"/>
                  </a:lnTo>
                  <a:cubicBezTo>
                    <a:pt x="8825" y="5270"/>
                    <a:pt x="8812" y="5474"/>
                    <a:pt x="8800" y="5677"/>
                  </a:cubicBezTo>
                  <a:cubicBezTo>
                    <a:pt x="8787" y="5843"/>
                    <a:pt x="8749" y="5996"/>
                    <a:pt x="8723" y="6161"/>
                  </a:cubicBezTo>
                  <a:cubicBezTo>
                    <a:pt x="8672" y="6199"/>
                    <a:pt x="8621" y="6225"/>
                    <a:pt x="8596" y="6288"/>
                  </a:cubicBezTo>
                  <a:cubicBezTo>
                    <a:pt x="8571" y="6314"/>
                    <a:pt x="8558" y="6352"/>
                    <a:pt x="8532" y="6378"/>
                  </a:cubicBezTo>
                  <a:cubicBezTo>
                    <a:pt x="8443" y="6479"/>
                    <a:pt x="8443" y="6429"/>
                    <a:pt x="8354" y="6467"/>
                  </a:cubicBezTo>
                  <a:cubicBezTo>
                    <a:pt x="8290" y="6492"/>
                    <a:pt x="8252" y="6543"/>
                    <a:pt x="8189" y="6594"/>
                  </a:cubicBezTo>
                  <a:cubicBezTo>
                    <a:pt x="8112" y="6658"/>
                    <a:pt x="8036" y="6696"/>
                    <a:pt x="7934" y="6721"/>
                  </a:cubicBezTo>
                  <a:cubicBezTo>
                    <a:pt x="7959" y="6696"/>
                    <a:pt x="7959" y="6670"/>
                    <a:pt x="7959" y="6658"/>
                  </a:cubicBezTo>
                  <a:cubicBezTo>
                    <a:pt x="7988" y="6609"/>
                    <a:pt x="7951" y="6568"/>
                    <a:pt x="7909" y="6568"/>
                  </a:cubicBezTo>
                  <a:cubicBezTo>
                    <a:pt x="7896" y="6568"/>
                    <a:pt x="7882" y="6572"/>
                    <a:pt x="7870" y="6581"/>
                  </a:cubicBezTo>
                  <a:cubicBezTo>
                    <a:pt x="7832" y="6594"/>
                    <a:pt x="7590" y="6734"/>
                    <a:pt x="7565" y="6734"/>
                  </a:cubicBezTo>
                  <a:cubicBezTo>
                    <a:pt x="7565" y="6734"/>
                    <a:pt x="7552" y="6594"/>
                    <a:pt x="7552" y="6556"/>
                  </a:cubicBezTo>
                  <a:cubicBezTo>
                    <a:pt x="7552" y="6543"/>
                    <a:pt x="7539" y="6543"/>
                    <a:pt x="7539" y="6530"/>
                  </a:cubicBezTo>
                  <a:cubicBezTo>
                    <a:pt x="7768" y="6327"/>
                    <a:pt x="7947" y="6085"/>
                    <a:pt x="8150" y="5856"/>
                  </a:cubicBezTo>
                  <a:cubicBezTo>
                    <a:pt x="8367" y="5575"/>
                    <a:pt x="8621" y="5308"/>
                    <a:pt x="8762" y="4951"/>
                  </a:cubicBezTo>
                  <a:cubicBezTo>
                    <a:pt x="8800" y="4888"/>
                    <a:pt x="8812" y="4811"/>
                    <a:pt x="8825" y="4748"/>
                  </a:cubicBezTo>
                  <a:close/>
                  <a:moveTo>
                    <a:pt x="7478" y="142"/>
                  </a:moveTo>
                  <a:cubicBezTo>
                    <a:pt x="7940" y="142"/>
                    <a:pt x="8402" y="209"/>
                    <a:pt x="8838" y="329"/>
                  </a:cubicBezTo>
                  <a:cubicBezTo>
                    <a:pt x="9398" y="495"/>
                    <a:pt x="9958" y="737"/>
                    <a:pt x="10404" y="1119"/>
                  </a:cubicBezTo>
                  <a:cubicBezTo>
                    <a:pt x="10863" y="1475"/>
                    <a:pt x="11168" y="1985"/>
                    <a:pt x="11359" y="2545"/>
                  </a:cubicBezTo>
                  <a:cubicBezTo>
                    <a:pt x="11448" y="2812"/>
                    <a:pt x="11537" y="3105"/>
                    <a:pt x="11576" y="3385"/>
                  </a:cubicBezTo>
                  <a:cubicBezTo>
                    <a:pt x="11652" y="3742"/>
                    <a:pt x="11614" y="4060"/>
                    <a:pt x="11550" y="4378"/>
                  </a:cubicBezTo>
                  <a:cubicBezTo>
                    <a:pt x="11436" y="4964"/>
                    <a:pt x="11296" y="5575"/>
                    <a:pt x="11041" y="6136"/>
                  </a:cubicBezTo>
                  <a:cubicBezTo>
                    <a:pt x="10799" y="6670"/>
                    <a:pt x="10442" y="7167"/>
                    <a:pt x="9946" y="7485"/>
                  </a:cubicBezTo>
                  <a:cubicBezTo>
                    <a:pt x="9532" y="7744"/>
                    <a:pt x="9052" y="7876"/>
                    <a:pt x="8566" y="7876"/>
                  </a:cubicBezTo>
                  <a:cubicBezTo>
                    <a:pt x="8453" y="7876"/>
                    <a:pt x="8340" y="7869"/>
                    <a:pt x="8227" y="7855"/>
                  </a:cubicBezTo>
                  <a:cubicBezTo>
                    <a:pt x="8392" y="7587"/>
                    <a:pt x="8545" y="7307"/>
                    <a:pt x="8660" y="7014"/>
                  </a:cubicBezTo>
                  <a:cubicBezTo>
                    <a:pt x="8825" y="6543"/>
                    <a:pt x="8927" y="6047"/>
                    <a:pt x="8978" y="5537"/>
                  </a:cubicBezTo>
                  <a:cubicBezTo>
                    <a:pt x="8991" y="5270"/>
                    <a:pt x="9003" y="5002"/>
                    <a:pt x="8991" y="4722"/>
                  </a:cubicBezTo>
                  <a:cubicBezTo>
                    <a:pt x="8991" y="4569"/>
                    <a:pt x="8978" y="4404"/>
                    <a:pt x="8876" y="4302"/>
                  </a:cubicBezTo>
                  <a:cubicBezTo>
                    <a:pt x="8838" y="3856"/>
                    <a:pt x="8583" y="3436"/>
                    <a:pt x="8227" y="3156"/>
                  </a:cubicBezTo>
                  <a:cubicBezTo>
                    <a:pt x="7654" y="2710"/>
                    <a:pt x="6877" y="2558"/>
                    <a:pt x="6151" y="2481"/>
                  </a:cubicBezTo>
                  <a:cubicBezTo>
                    <a:pt x="5935" y="2461"/>
                    <a:pt x="5717" y="2450"/>
                    <a:pt x="5498" y="2450"/>
                  </a:cubicBezTo>
                  <a:cubicBezTo>
                    <a:pt x="4905" y="2450"/>
                    <a:pt x="4305" y="2527"/>
                    <a:pt x="3719" y="2685"/>
                  </a:cubicBezTo>
                  <a:cubicBezTo>
                    <a:pt x="4050" y="1781"/>
                    <a:pt x="4712" y="1030"/>
                    <a:pt x="5565" y="584"/>
                  </a:cubicBezTo>
                  <a:cubicBezTo>
                    <a:pt x="6157" y="277"/>
                    <a:pt x="6818" y="142"/>
                    <a:pt x="7478" y="142"/>
                  </a:cubicBezTo>
                  <a:close/>
                  <a:moveTo>
                    <a:pt x="5462" y="2626"/>
                  </a:moveTo>
                  <a:cubicBezTo>
                    <a:pt x="6010" y="2626"/>
                    <a:pt x="6561" y="2693"/>
                    <a:pt x="7093" y="2838"/>
                  </a:cubicBezTo>
                  <a:cubicBezTo>
                    <a:pt x="7794" y="3029"/>
                    <a:pt x="8545" y="3423"/>
                    <a:pt x="8685" y="4200"/>
                  </a:cubicBezTo>
                  <a:cubicBezTo>
                    <a:pt x="8685" y="4238"/>
                    <a:pt x="8698" y="4264"/>
                    <a:pt x="8698" y="4302"/>
                  </a:cubicBezTo>
                  <a:cubicBezTo>
                    <a:pt x="8685" y="4328"/>
                    <a:pt x="8685" y="4366"/>
                    <a:pt x="8698" y="4378"/>
                  </a:cubicBezTo>
                  <a:cubicBezTo>
                    <a:pt x="8698" y="4710"/>
                    <a:pt x="8558" y="5015"/>
                    <a:pt x="8367" y="5283"/>
                  </a:cubicBezTo>
                  <a:cubicBezTo>
                    <a:pt x="8150" y="5601"/>
                    <a:pt x="7896" y="5894"/>
                    <a:pt x="7641" y="6174"/>
                  </a:cubicBezTo>
                  <a:cubicBezTo>
                    <a:pt x="7132" y="6721"/>
                    <a:pt x="6508" y="7116"/>
                    <a:pt x="5820" y="7409"/>
                  </a:cubicBezTo>
                  <a:cubicBezTo>
                    <a:pt x="5158" y="7676"/>
                    <a:pt x="4432" y="7855"/>
                    <a:pt x="3719" y="7957"/>
                  </a:cubicBezTo>
                  <a:cubicBezTo>
                    <a:pt x="3425" y="8000"/>
                    <a:pt x="3143" y="8025"/>
                    <a:pt x="2856" y="8025"/>
                  </a:cubicBezTo>
                  <a:cubicBezTo>
                    <a:pt x="2721" y="8025"/>
                    <a:pt x="2585" y="8020"/>
                    <a:pt x="2446" y="8007"/>
                  </a:cubicBezTo>
                  <a:cubicBezTo>
                    <a:pt x="2051" y="7982"/>
                    <a:pt x="1605" y="7931"/>
                    <a:pt x="1236" y="7740"/>
                  </a:cubicBezTo>
                  <a:cubicBezTo>
                    <a:pt x="523" y="7371"/>
                    <a:pt x="39" y="6403"/>
                    <a:pt x="205" y="5601"/>
                  </a:cubicBezTo>
                  <a:cubicBezTo>
                    <a:pt x="281" y="5219"/>
                    <a:pt x="536" y="4901"/>
                    <a:pt x="587" y="4506"/>
                  </a:cubicBezTo>
                  <a:cubicBezTo>
                    <a:pt x="612" y="4200"/>
                    <a:pt x="485" y="3882"/>
                    <a:pt x="281" y="3678"/>
                  </a:cubicBezTo>
                  <a:cubicBezTo>
                    <a:pt x="447" y="3525"/>
                    <a:pt x="612" y="3373"/>
                    <a:pt x="790" y="3220"/>
                  </a:cubicBezTo>
                  <a:cubicBezTo>
                    <a:pt x="968" y="3472"/>
                    <a:pt x="1225" y="3559"/>
                    <a:pt x="1502" y="3559"/>
                  </a:cubicBezTo>
                  <a:cubicBezTo>
                    <a:pt x="1841" y="3559"/>
                    <a:pt x="2209" y="3428"/>
                    <a:pt x="2497" y="3309"/>
                  </a:cubicBezTo>
                  <a:cubicBezTo>
                    <a:pt x="3248" y="3016"/>
                    <a:pt x="3974" y="2736"/>
                    <a:pt x="4789" y="2659"/>
                  </a:cubicBezTo>
                  <a:cubicBezTo>
                    <a:pt x="5011" y="2637"/>
                    <a:pt x="5236" y="2626"/>
                    <a:pt x="5462" y="2626"/>
                  </a:cubicBezTo>
                  <a:close/>
                  <a:moveTo>
                    <a:pt x="8683" y="6539"/>
                  </a:moveTo>
                  <a:lnTo>
                    <a:pt x="8683" y="6539"/>
                  </a:lnTo>
                  <a:cubicBezTo>
                    <a:pt x="8658" y="6664"/>
                    <a:pt x="8620" y="6788"/>
                    <a:pt x="8571" y="6900"/>
                  </a:cubicBezTo>
                  <a:cubicBezTo>
                    <a:pt x="8239" y="7702"/>
                    <a:pt x="7666" y="8402"/>
                    <a:pt x="6966" y="8937"/>
                  </a:cubicBezTo>
                  <a:cubicBezTo>
                    <a:pt x="6597" y="9204"/>
                    <a:pt x="6177" y="9332"/>
                    <a:pt x="5756" y="9459"/>
                  </a:cubicBezTo>
                  <a:cubicBezTo>
                    <a:pt x="5332" y="9580"/>
                    <a:pt x="4895" y="9702"/>
                    <a:pt x="4458" y="9702"/>
                  </a:cubicBezTo>
                  <a:cubicBezTo>
                    <a:pt x="4437" y="9702"/>
                    <a:pt x="4415" y="9702"/>
                    <a:pt x="4394" y="9701"/>
                  </a:cubicBezTo>
                  <a:cubicBezTo>
                    <a:pt x="3592" y="9650"/>
                    <a:pt x="2764" y="9319"/>
                    <a:pt x="2102" y="8886"/>
                  </a:cubicBezTo>
                  <a:cubicBezTo>
                    <a:pt x="1593" y="8568"/>
                    <a:pt x="1160" y="8148"/>
                    <a:pt x="841" y="7676"/>
                  </a:cubicBezTo>
                  <a:lnTo>
                    <a:pt x="841" y="7676"/>
                  </a:lnTo>
                  <a:lnTo>
                    <a:pt x="905" y="7740"/>
                  </a:lnTo>
                  <a:cubicBezTo>
                    <a:pt x="1185" y="7957"/>
                    <a:pt x="1529" y="8071"/>
                    <a:pt x="1873" y="8135"/>
                  </a:cubicBezTo>
                  <a:cubicBezTo>
                    <a:pt x="2196" y="8187"/>
                    <a:pt x="2537" y="8231"/>
                    <a:pt x="2874" y="8231"/>
                  </a:cubicBezTo>
                  <a:cubicBezTo>
                    <a:pt x="2948" y="8231"/>
                    <a:pt x="3022" y="8229"/>
                    <a:pt x="3095" y="8224"/>
                  </a:cubicBezTo>
                  <a:cubicBezTo>
                    <a:pt x="3897" y="8198"/>
                    <a:pt x="4725" y="8007"/>
                    <a:pt x="5476" y="7753"/>
                  </a:cubicBezTo>
                  <a:cubicBezTo>
                    <a:pt x="6138" y="7536"/>
                    <a:pt x="6788" y="7218"/>
                    <a:pt x="7348" y="6747"/>
                  </a:cubicBezTo>
                  <a:cubicBezTo>
                    <a:pt x="7399" y="6721"/>
                    <a:pt x="7425" y="6683"/>
                    <a:pt x="7475" y="6632"/>
                  </a:cubicBezTo>
                  <a:lnTo>
                    <a:pt x="7475" y="6632"/>
                  </a:lnTo>
                  <a:cubicBezTo>
                    <a:pt x="7463" y="6721"/>
                    <a:pt x="7450" y="6836"/>
                    <a:pt x="7526" y="6874"/>
                  </a:cubicBezTo>
                  <a:cubicBezTo>
                    <a:pt x="7552" y="6889"/>
                    <a:pt x="7579" y="6896"/>
                    <a:pt x="7608" y="6896"/>
                  </a:cubicBezTo>
                  <a:cubicBezTo>
                    <a:pt x="7654" y="6896"/>
                    <a:pt x="7707" y="6880"/>
                    <a:pt x="7768" y="6849"/>
                  </a:cubicBezTo>
                  <a:lnTo>
                    <a:pt x="7768" y="6849"/>
                  </a:lnTo>
                  <a:cubicBezTo>
                    <a:pt x="7743" y="6887"/>
                    <a:pt x="7781" y="6938"/>
                    <a:pt x="7845" y="6938"/>
                  </a:cubicBezTo>
                  <a:cubicBezTo>
                    <a:pt x="8087" y="6925"/>
                    <a:pt x="8214" y="6823"/>
                    <a:pt x="8405" y="6696"/>
                  </a:cubicBezTo>
                  <a:cubicBezTo>
                    <a:pt x="8481" y="6632"/>
                    <a:pt x="8571" y="6632"/>
                    <a:pt x="8660" y="6581"/>
                  </a:cubicBezTo>
                  <a:cubicBezTo>
                    <a:pt x="8670" y="6562"/>
                    <a:pt x="8680" y="6549"/>
                    <a:pt x="8683" y="6539"/>
                  </a:cubicBezTo>
                  <a:close/>
                  <a:moveTo>
                    <a:pt x="7493" y="0"/>
                  </a:moveTo>
                  <a:cubicBezTo>
                    <a:pt x="6949" y="0"/>
                    <a:pt x="6406" y="93"/>
                    <a:pt x="5897" y="291"/>
                  </a:cubicBezTo>
                  <a:cubicBezTo>
                    <a:pt x="4827" y="699"/>
                    <a:pt x="3910" y="1590"/>
                    <a:pt x="3617" y="2723"/>
                  </a:cubicBezTo>
                  <a:cubicBezTo>
                    <a:pt x="3579" y="2736"/>
                    <a:pt x="3528" y="2761"/>
                    <a:pt x="3464" y="2774"/>
                  </a:cubicBezTo>
                  <a:cubicBezTo>
                    <a:pt x="3032" y="2914"/>
                    <a:pt x="2624" y="3105"/>
                    <a:pt x="2178" y="3258"/>
                  </a:cubicBezTo>
                  <a:cubicBezTo>
                    <a:pt x="1958" y="3340"/>
                    <a:pt x="1720" y="3403"/>
                    <a:pt x="1490" y="3403"/>
                  </a:cubicBezTo>
                  <a:cubicBezTo>
                    <a:pt x="1254" y="3403"/>
                    <a:pt x="1028" y="3337"/>
                    <a:pt x="841" y="3156"/>
                  </a:cubicBezTo>
                  <a:cubicBezTo>
                    <a:pt x="854" y="3156"/>
                    <a:pt x="854" y="3131"/>
                    <a:pt x="867" y="3131"/>
                  </a:cubicBezTo>
                  <a:cubicBezTo>
                    <a:pt x="925" y="3082"/>
                    <a:pt x="880" y="3020"/>
                    <a:pt x="828" y="3020"/>
                  </a:cubicBezTo>
                  <a:cubicBezTo>
                    <a:pt x="811" y="3020"/>
                    <a:pt x="793" y="3026"/>
                    <a:pt x="778" y="3041"/>
                  </a:cubicBezTo>
                  <a:cubicBezTo>
                    <a:pt x="536" y="3220"/>
                    <a:pt x="307" y="3423"/>
                    <a:pt x="90" y="3614"/>
                  </a:cubicBezTo>
                  <a:cubicBezTo>
                    <a:pt x="65" y="3640"/>
                    <a:pt x="65" y="3704"/>
                    <a:pt x="90" y="3729"/>
                  </a:cubicBezTo>
                  <a:cubicBezTo>
                    <a:pt x="421" y="4022"/>
                    <a:pt x="485" y="4442"/>
                    <a:pt x="319" y="4837"/>
                  </a:cubicBezTo>
                  <a:cubicBezTo>
                    <a:pt x="167" y="5168"/>
                    <a:pt x="26" y="5474"/>
                    <a:pt x="14" y="5843"/>
                  </a:cubicBezTo>
                  <a:cubicBezTo>
                    <a:pt x="1" y="6352"/>
                    <a:pt x="192" y="6874"/>
                    <a:pt x="510" y="7294"/>
                  </a:cubicBezTo>
                  <a:cubicBezTo>
                    <a:pt x="752" y="7931"/>
                    <a:pt x="1249" y="8466"/>
                    <a:pt x="1822" y="8861"/>
                  </a:cubicBezTo>
                  <a:cubicBezTo>
                    <a:pt x="2509" y="9344"/>
                    <a:pt x="3375" y="9714"/>
                    <a:pt x="4216" y="9816"/>
                  </a:cubicBezTo>
                  <a:cubicBezTo>
                    <a:pt x="4325" y="9830"/>
                    <a:pt x="4434" y="9837"/>
                    <a:pt x="4544" y="9837"/>
                  </a:cubicBezTo>
                  <a:cubicBezTo>
                    <a:pt x="4923" y="9837"/>
                    <a:pt x="5305" y="9759"/>
                    <a:pt x="5680" y="9650"/>
                  </a:cubicBezTo>
                  <a:cubicBezTo>
                    <a:pt x="6151" y="9497"/>
                    <a:pt x="6635" y="9370"/>
                    <a:pt x="7043" y="9090"/>
                  </a:cubicBezTo>
                  <a:cubicBezTo>
                    <a:pt x="7463" y="8797"/>
                    <a:pt x="7832" y="8440"/>
                    <a:pt x="8125" y="8020"/>
                  </a:cubicBezTo>
                  <a:cubicBezTo>
                    <a:pt x="8298" y="8055"/>
                    <a:pt x="8469" y="8071"/>
                    <a:pt x="8638" y="8071"/>
                  </a:cubicBezTo>
                  <a:cubicBezTo>
                    <a:pt x="9587" y="8071"/>
                    <a:pt x="10445" y="7545"/>
                    <a:pt x="10964" y="6734"/>
                  </a:cubicBezTo>
                  <a:cubicBezTo>
                    <a:pt x="11296" y="6187"/>
                    <a:pt x="11487" y="5588"/>
                    <a:pt x="11627" y="4964"/>
                  </a:cubicBezTo>
                  <a:cubicBezTo>
                    <a:pt x="11690" y="4646"/>
                    <a:pt x="11767" y="4328"/>
                    <a:pt x="11805" y="3996"/>
                  </a:cubicBezTo>
                  <a:cubicBezTo>
                    <a:pt x="11843" y="3678"/>
                    <a:pt x="11767" y="3360"/>
                    <a:pt x="11690" y="3041"/>
                  </a:cubicBezTo>
                  <a:cubicBezTo>
                    <a:pt x="11550" y="2456"/>
                    <a:pt x="11334" y="1895"/>
                    <a:pt x="10939" y="1424"/>
                  </a:cubicBezTo>
                  <a:cubicBezTo>
                    <a:pt x="10557" y="953"/>
                    <a:pt x="10035" y="635"/>
                    <a:pt x="9475" y="406"/>
                  </a:cubicBezTo>
                  <a:cubicBezTo>
                    <a:pt x="8853" y="144"/>
                    <a:pt x="8172" y="0"/>
                    <a:pt x="74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
            <p:cNvSpPr/>
            <p:nvPr/>
          </p:nvSpPr>
          <p:spPr>
            <a:xfrm>
              <a:off x="7528822" y="842197"/>
              <a:ext cx="102710" cy="84374"/>
            </a:xfrm>
            <a:custGeom>
              <a:rect b="b" l="l" r="r" t="t"/>
              <a:pathLst>
                <a:path extrusionOk="0" h="658" w="801">
                  <a:moveTo>
                    <a:pt x="727" y="1"/>
                  </a:moveTo>
                  <a:cubicBezTo>
                    <a:pt x="623" y="1"/>
                    <a:pt x="538" y="82"/>
                    <a:pt x="431" y="129"/>
                  </a:cubicBezTo>
                  <a:cubicBezTo>
                    <a:pt x="367" y="168"/>
                    <a:pt x="380" y="257"/>
                    <a:pt x="444" y="270"/>
                  </a:cubicBezTo>
                  <a:lnTo>
                    <a:pt x="444" y="295"/>
                  </a:lnTo>
                  <a:cubicBezTo>
                    <a:pt x="422" y="278"/>
                    <a:pt x="397" y="269"/>
                    <a:pt x="375" y="269"/>
                  </a:cubicBezTo>
                  <a:cubicBezTo>
                    <a:pt x="347" y="269"/>
                    <a:pt x="324" y="285"/>
                    <a:pt x="316" y="320"/>
                  </a:cubicBezTo>
                  <a:cubicBezTo>
                    <a:pt x="276" y="431"/>
                    <a:pt x="244" y="518"/>
                    <a:pt x="150" y="518"/>
                  </a:cubicBezTo>
                  <a:cubicBezTo>
                    <a:pt x="125" y="518"/>
                    <a:pt x="96" y="512"/>
                    <a:pt x="62" y="499"/>
                  </a:cubicBezTo>
                  <a:cubicBezTo>
                    <a:pt x="49" y="499"/>
                    <a:pt x="24" y="499"/>
                    <a:pt x="11" y="511"/>
                  </a:cubicBezTo>
                  <a:cubicBezTo>
                    <a:pt x="0" y="607"/>
                    <a:pt x="78" y="658"/>
                    <a:pt x="155" y="658"/>
                  </a:cubicBezTo>
                  <a:cubicBezTo>
                    <a:pt x="171" y="658"/>
                    <a:pt x="187" y="656"/>
                    <a:pt x="202" y="652"/>
                  </a:cubicBezTo>
                  <a:cubicBezTo>
                    <a:pt x="316" y="639"/>
                    <a:pt x="380" y="550"/>
                    <a:pt x="431" y="448"/>
                  </a:cubicBezTo>
                  <a:cubicBezTo>
                    <a:pt x="445" y="451"/>
                    <a:pt x="459" y="452"/>
                    <a:pt x="474" y="452"/>
                  </a:cubicBezTo>
                  <a:cubicBezTo>
                    <a:pt x="526" y="452"/>
                    <a:pt x="582" y="431"/>
                    <a:pt x="622" y="371"/>
                  </a:cubicBezTo>
                  <a:cubicBezTo>
                    <a:pt x="648" y="308"/>
                    <a:pt x="648" y="257"/>
                    <a:pt x="622" y="206"/>
                  </a:cubicBezTo>
                  <a:cubicBezTo>
                    <a:pt x="686" y="180"/>
                    <a:pt x="749" y="129"/>
                    <a:pt x="775" y="53"/>
                  </a:cubicBezTo>
                  <a:cubicBezTo>
                    <a:pt x="800" y="53"/>
                    <a:pt x="762" y="2"/>
                    <a:pt x="749" y="2"/>
                  </a:cubicBezTo>
                  <a:cubicBezTo>
                    <a:pt x="742" y="1"/>
                    <a:pt x="735"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
            <p:cNvSpPr/>
            <p:nvPr/>
          </p:nvSpPr>
          <p:spPr>
            <a:xfrm>
              <a:off x="7430600" y="990685"/>
              <a:ext cx="107455" cy="37955"/>
            </a:xfrm>
            <a:custGeom>
              <a:rect b="b" l="l" r="r" t="t"/>
              <a:pathLst>
                <a:path extrusionOk="0" h="296" w="838">
                  <a:moveTo>
                    <a:pt x="784" y="0"/>
                  </a:moveTo>
                  <a:cubicBezTo>
                    <a:pt x="778" y="0"/>
                    <a:pt x="771" y="1"/>
                    <a:pt x="764" y="3"/>
                  </a:cubicBezTo>
                  <a:cubicBezTo>
                    <a:pt x="675" y="54"/>
                    <a:pt x="611" y="117"/>
                    <a:pt x="509" y="156"/>
                  </a:cubicBezTo>
                  <a:cubicBezTo>
                    <a:pt x="452" y="175"/>
                    <a:pt x="366" y="207"/>
                    <a:pt x="291" y="207"/>
                  </a:cubicBezTo>
                  <a:cubicBezTo>
                    <a:pt x="217" y="207"/>
                    <a:pt x="153" y="175"/>
                    <a:pt x="140" y="67"/>
                  </a:cubicBezTo>
                  <a:cubicBezTo>
                    <a:pt x="140" y="52"/>
                    <a:pt x="131" y="45"/>
                    <a:pt x="122" y="45"/>
                  </a:cubicBezTo>
                  <a:cubicBezTo>
                    <a:pt x="115" y="45"/>
                    <a:pt x="107" y="49"/>
                    <a:pt x="102" y="54"/>
                  </a:cubicBezTo>
                  <a:cubicBezTo>
                    <a:pt x="0" y="194"/>
                    <a:pt x="178" y="296"/>
                    <a:pt x="306" y="296"/>
                  </a:cubicBezTo>
                  <a:cubicBezTo>
                    <a:pt x="484" y="296"/>
                    <a:pt x="713" y="194"/>
                    <a:pt x="815" y="54"/>
                  </a:cubicBezTo>
                  <a:cubicBezTo>
                    <a:pt x="837" y="32"/>
                    <a:pt x="821" y="0"/>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
            <p:cNvSpPr/>
            <p:nvPr/>
          </p:nvSpPr>
          <p:spPr>
            <a:xfrm>
              <a:off x="7428292" y="782059"/>
              <a:ext cx="124894" cy="100274"/>
            </a:xfrm>
            <a:custGeom>
              <a:rect b="b" l="l" r="r" t="t"/>
              <a:pathLst>
                <a:path extrusionOk="0" h="782" w="974">
                  <a:moveTo>
                    <a:pt x="948" y="0"/>
                  </a:moveTo>
                  <a:cubicBezTo>
                    <a:pt x="566" y="38"/>
                    <a:pt x="158" y="357"/>
                    <a:pt x="18" y="713"/>
                  </a:cubicBezTo>
                  <a:cubicBezTo>
                    <a:pt x="1" y="756"/>
                    <a:pt x="31" y="782"/>
                    <a:pt x="59" y="782"/>
                  </a:cubicBezTo>
                  <a:cubicBezTo>
                    <a:pt x="73" y="782"/>
                    <a:pt x="86" y="776"/>
                    <a:pt x="95" y="764"/>
                  </a:cubicBezTo>
                  <a:cubicBezTo>
                    <a:pt x="209" y="598"/>
                    <a:pt x="311" y="446"/>
                    <a:pt x="464" y="318"/>
                  </a:cubicBezTo>
                  <a:cubicBezTo>
                    <a:pt x="604" y="191"/>
                    <a:pt x="782" y="102"/>
                    <a:pt x="960" y="25"/>
                  </a:cubicBezTo>
                  <a:cubicBezTo>
                    <a:pt x="973" y="25"/>
                    <a:pt x="973" y="0"/>
                    <a:pt x="9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
            <p:cNvSpPr/>
            <p:nvPr/>
          </p:nvSpPr>
          <p:spPr>
            <a:xfrm>
              <a:off x="6922819" y="580228"/>
              <a:ext cx="505601" cy="293128"/>
            </a:xfrm>
            <a:custGeom>
              <a:rect b="b" l="l" r="r" t="t"/>
              <a:pathLst>
                <a:path extrusionOk="0" h="2286" w="3943">
                  <a:moveTo>
                    <a:pt x="2413" y="1"/>
                  </a:moveTo>
                  <a:cubicBezTo>
                    <a:pt x="2084" y="1"/>
                    <a:pt x="1741" y="76"/>
                    <a:pt x="1413" y="135"/>
                  </a:cubicBezTo>
                  <a:cubicBezTo>
                    <a:pt x="955" y="212"/>
                    <a:pt x="471" y="301"/>
                    <a:pt x="13" y="403"/>
                  </a:cubicBezTo>
                  <a:cubicBezTo>
                    <a:pt x="1" y="403"/>
                    <a:pt x="0" y="443"/>
                    <a:pt x="9" y="443"/>
                  </a:cubicBezTo>
                  <a:cubicBezTo>
                    <a:pt x="10" y="443"/>
                    <a:pt x="11" y="442"/>
                    <a:pt x="13" y="441"/>
                  </a:cubicBezTo>
                  <a:cubicBezTo>
                    <a:pt x="790" y="364"/>
                    <a:pt x="1541" y="135"/>
                    <a:pt x="2318" y="110"/>
                  </a:cubicBezTo>
                  <a:cubicBezTo>
                    <a:pt x="2345" y="108"/>
                    <a:pt x="2372" y="108"/>
                    <a:pt x="2398" y="108"/>
                  </a:cubicBezTo>
                  <a:cubicBezTo>
                    <a:pt x="3109" y="108"/>
                    <a:pt x="3632" y="594"/>
                    <a:pt x="3718" y="1294"/>
                  </a:cubicBezTo>
                  <a:cubicBezTo>
                    <a:pt x="3425" y="874"/>
                    <a:pt x="2992" y="504"/>
                    <a:pt x="2496" y="377"/>
                  </a:cubicBezTo>
                  <a:cubicBezTo>
                    <a:pt x="2365" y="344"/>
                    <a:pt x="2235" y="330"/>
                    <a:pt x="2107" y="330"/>
                  </a:cubicBezTo>
                  <a:cubicBezTo>
                    <a:pt x="1500" y="330"/>
                    <a:pt x="920" y="643"/>
                    <a:pt x="331" y="695"/>
                  </a:cubicBezTo>
                  <a:cubicBezTo>
                    <a:pt x="267" y="695"/>
                    <a:pt x="242" y="772"/>
                    <a:pt x="306" y="810"/>
                  </a:cubicBezTo>
                  <a:cubicBezTo>
                    <a:pt x="624" y="976"/>
                    <a:pt x="840" y="1256"/>
                    <a:pt x="1044" y="1549"/>
                  </a:cubicBezTo>
                  <a:cubicBezTo>
                    <a:pt x="1222" y="1803"/>
                    <a:pt x="1413" y="1994"/>
                    <a:pt x="1706" y="2109"/>
                  </a:cubicBezTo>
                  <a:cubicBezTo>
                    <a:pt x="1999" y="2223"/>
                    <a:pt x="2356" y="2249"/>
                    <a:pt x="2674" y="2274"/>
                  </a:cubicBezTo>
                  <a:cubicBezTo>
                    <a:pt x="2765" y="2281"/>
                    <a:pt x="2857" y="2285"/>
                    <a:pt x="2950" y="2285"/>
                  </a:cubicBezTo>
                  <a:cubicBezTo>
                    <a:pt x="3210" y="2285"/>
                    <a:pt x="3474" y="2254"/>
                    <a:pt x="3718" y="2160"/>
                  </a:cubicBezTo>
                  <a:cubicBezTo>
                    <a:pt x="3790" y="2124"/>
                    <a:pt x="3772" y="2031"/>
                    <a:pt x="3706" y="2031"/>
                  </a:cubicBezTo>
                  <a:cubicBezTo>
                    <a:pt x="3701" y="2031"/>
                    <a:pt x="3697" y="2032"/>
                    <a:pt x="3693" y="2032"/>
                  </a:cubicBezTo>
                  <a:cubicBezTo>
                    <a:pt x="3458" y="2126"/>
                    <a:pt x="3203" y="2158"/>
                    <a:pt x="2948" y="2158"/>
                  </a:cubicBezTo>
                  <a:cubicBezTo>
                    <a:pt x="2856" y="2158"/>
                    <a:pt x="2765" y="2154"/>
                    <a:pt x="2674" y="2147"/>
                  </a:cubicBezTo>
                  <a:cubicBezTo>
                    <a:pt x="2318" y="2109"/>
                    <a:pt x="1948" y="2096"/>
                    <a:pt x="1630" y="1931"/>
                  </a:cubicBezTo>
                  <a:cubicBezTo>
                    <a:pt x="1337" y="1790"/>
                    <a:pt x="1184" y="1485"/>
                    <a:pt x="993" y="1230"/>
                  </a:cubicBezTo>
                  <a:cubicBezTo>
                    <a:pt x="866" y="1065"/>
                    <a:pt x="713" y="899"/>
                    <a:pt x="522" y="772"/>
                  </a:cubicBezTo>
                  <a:cubicBezTo>
                    <a:pt x="1048" y="675"/>
                    <a:pt x="1565" y="425"/>
                    <a:pt x="2096" y="425"/>
                  </a:cubicBezTo>
                  <a:cubicBezTo>
                    <a:pt x="2195" y="425"/>
                    <a:pt x="2294" y="433"/>
                    <a:pt x="2394" y="453"/>
                  </a:cubicBezTo>
                  <a:cubicBezTo>
                    <a:pt x="3056" y="581"/>
                    <a:pt x="3476" y="1128"/>
                    <a:pt x="3896" y="1599"/>
                  </a:cubicBezTo>
                  <a:cubicBezTo>
                    <a:pt x="3901" y="1614"/>
                    <a:pt x="3909" y="1619"/>
                    <a:pt x="3917" y="1619"/>
                  </a:cubicBezTo>
                  <a:cubicBezTo>
                    <a:pt x="3930" y="1619"/>
                    <a:pt x="3943" y="1603"/>
                    <a:pt x="3935" y="1587"/>
                  </a:cubicBezTo>
                  <a:cubicBezTo>
                    <a:pt x="3884" y="1510"/>
                    <a:pt x="3833" y="1421"/>
                    <a:pt x="3769" y="1345"/>
                  </a:cubicBezTo>
                  <a:cubicBezTo>
                    <a:pt x="3807" y="1345"/>
                    <a:pt x="3833" y="1345"/>
                    <a:pt x="3833" y="1294"/>
                  </a:cubicBezTo>
                  <a:cubicBezTo>
                    <a:pt x="3833" y="683"/>
                    <a:pt x="3273" y="110"/>
                    <a:pt x="2687" y="21"/>
                  </a:cubicBezTo>
                  <a:cubicBezTo>
                    <a:pt x="2597" y="7"/>
                    <a:pt x="2505" y="1"/>
                    <a:pt x="24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
            <p:cNvSpPr/>
            <p:nvPr/>
          </p:nvSpPr>
          <p:spPr>
            <a:xfrm>
              <a:off x="6908585" y="702942"/>
              <a:ext cx="424177" cy="228501"/>
            </a:xfrm>
            <a:custGeom>
              <a:rect b="b" l="l" r="r" t="t"/>
              <a:pathLst>
                <a:path extrusionOk="0" h="1782" w="3308">
                  <a:moveTo>
                    <a:pt x="32" y="1"/>
                  </a:moveTo>
                  <a:cubicBezTo>
                    <a:pt x="17" y="1"/>
                    <a:pt x="0" y="10"/>
                    <a:pt x="9" y="19"/>
                  </a:cubicBezTo>
                  <a:cubicBezTo>
                    <a:pt x="200" y="375"/>
                    <a:pt x="442" y="693"/>
                    <a:pt x="671" y="1012"/>
                  </a:cubicBezTo>
                  <a:cubicBezTo>
                    <a:pt x="837" y="1254"/>
                    <a:pt x="1002" y="1534"/>
                    <a:pt x="1270" y="1661"/>
                  </a:cubicBezTo>
                  <a:cubicBezTo>
                    <a:pt x="1473" y="1758"/>
                    <a:pt x="1698" y="1781"/>
                    <a:pt x="1923" y="1781"/>
                  </a:cubicBezTo>
                  <a:cubicBezTo>
                    <a:pt x="1994" y="1781"/>
                    <a:pt x="2065" y="1779"/>
                    <a:pt x="2136" y="1776"/>
                  </a:cubicBezTo>
                  <a:cubicBezTo>
                    <a:pt x="2327" y="1763"/>
                    <a:pt x="2518" y="1738"/>
                    <a:pt x="2709" y="1738"/>
                  </a:cubicBezTo>
                  <a:cubicBezTo>
                    <a:pt x="2874" y="1725"/>
                    <a:pt x="3065" y="1738"/>
                    <a:pt x="3231" y="1699"/>
                  </a:cubicBezTo>
                  <a:cubicBezTo>
                    <a:pt x="3294" y="1674"/>
                    <a:pt x="3307" y="1610"/>
                    <a:pt x="3256" y="1610"/>
                  </a:cubicBezTo>
                  <a:cubicBezTo>
                    <a:pt x="3196" y="1603"/>
                    <a:pt x="3134" y="1600"/>
                    <a:pt x="3072" y="1600"/>
                  </a:cubicBezTo>
                  <a:cubicBezTo>
                    <a:pt x="2816" y="1600"/>
                    <a:pt x="2544" y="1651"/>
                    <a:pt x="2288" y="1661"/>
                  </a:cubicBezTo>
                  <a:cubicBezTo>
                    <a:pt x="2150" y="1667"/>
                    <a:pt x="2001" y="1680"/>
                    <a:pt x="1854" y="1680"/>
                  </a:cubicBezTo>
                  <a:cubicBezTo>
                    <a:pt x="1665" y="1680"/>
                    <a:pt x="1479" y="1658"/>
                    <a:pt x="1321" y="1572"/>
                  </a:cubicBezTo>
                  <a:cubicBezTo>
                    <a:pt x="1015" y="1419"/>
                    <a:pt x="837" y="1075"/>
                    <a:pt x="646" y="821"/>
                  </a:cubicBezTo>
                  <a:cubicBezTo>
                    <a:pt x="455" y="541"/>
                    <a:pt x="264" y="260"/>
                    <a:pt x="47" y="6"/>
                  </a:cubicBezTo>
                  <a:cubicBezTo>
                    <a:pt x="44" y="2"/>
                    <a:pt x="38" y="1"/>
                    <a:pt x="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
            <p:cNvSpPr/>
            <p:nvPr/>
          </p:nvSpPr>
          <p:spPr>
            <a:xfrm>
              <a:off x="6753302" y="650241"/>
              <a:ext cx="592924" cy="349420"/>
            </a:xfrm>
            <a:custGeom>
              <a:rect b="b" l="l" r="r" t="t"/>
              <a:pathLst>
                <a:path extrusionOk="0" h="2725" w="4624">
                  <a:moveTo>
                    <a:pt x="20" y="1"/>
                  </a:moveTo>
                  <a:cubicBezTo>
                    <a:pt x="6" y="1"/>
                    <a:pt x="1" y="25"/>
                    <a:pt x="11" y="35"/>
                  </a:cubicBezTo>
                  <a:cubicBezTo>
                    <a:pt x="252" y="200"/>
                    <a:pt x="494" y="404"/>
                    <a:pt x="711" y="608"/>
                  </a:cubicBezTo>
                  <a:cubicBezTo>
                    <a:pt x="940" y="812"/>
                    <a:pt x="1080" y="1028"/>
                    <a:pt x="1144" y="1321"/>
                  </a:cubicBezTo>
                  <a:cubicBezTo>
                    <a:pt x="1258" y="1792"/>
                    <a:pt x="1564" y="2047"/>
                    <a:pt x="1921" y="2301"/>
                  </a:cubicBezTo>
                  <a:cubicBezTo>
                    <a:pt x="2300" y="2563"/>
                    <a:pt x="2691" y="2724"/>
                    <a:pt x="3145" y="2724"/>
                  </a:cubicBezTo>
                  <a:cubicBezTo>
                    <a:pt x="3178" y="2724"/>
                    <a:pt x="3211" y="2723"/>
                    <a:pt x="3245" y="2722"/>
                  </a:cubicBezTo>
                  <a:cubicBezTo>
                    <a:pt x="3703" y="2709"/>
                    <a:pt x="4149" y="2556"/>
                    <a:pt x="4556" y="2314"/>
                  </a:cubicBezTo>
                  <a:cubicBezTo>
                    <a:pt x="4624" y="2269"/>
                    <a:pt x="4582" y="2195"/>
                    <a:pt x="4528" y="2195"/>
                  </a:cubicBezTo>
                  <a:cubicBezTo>
                    <a:pt x="4521" y="2195"/>
                    <a:pt x="4513" y="2196"/>
                    <a:pt x="4505" y="2199"/>
                  </a:cubicBezTo>
                  <a:cubicBezTo>
                    <a:pt x="4114" y="2437"/>
                    <a:pt x="3678" y="2597"/>
                    <a:pt x="3229" y="2597"/>
                  </a:cubicBezTo>
                  <a:cubicBezTo>
                    <a:pt x="3196" y="2597"/>
                    <a:pt x="3163" y="2596"/>
                    <a:pt x="3130" y="2594"/>
                  </a:cubicBezTo>
                  <a:cubicBezTo>
                    <a:pt x="2608" y="2581"/>
                    <a:pt x="2201" y="2340"/>
                    <a:pt x="1793" y="2047"/>
                  </a:cubicBezTo>
                  <a:cubicBezTo>
                    <a:pt x="1589" y="1881"/>
                    <a:pt x="1386" y="1703"/>
                    <a:pt x="1284" y="1448"/>
                  </a:cubicBezTo>
                  <a:cubicBezTo>
                    <a:pt x="1220" y="1257"/>
                    <a:pt x="1207" y="1041"/>
                    <a:pt x="1080" y="862"/>
                  </a:cubicBezTo>
                  <a:cubicBezTo>
                    <a:pt x="838" y="480"/>
                    <a:pt x="393" y="239"/>
                    <a:pt x="36" y="9"/>
                  </a:cubicBezTo>
                  <a:cubicBezTo>
                    <a:pt x="30" y="3"/>
                    <a:pt x="24" y="1"/>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
            <p:cNvSpPr/>
            <p:nvPr/>
          </p:nvSpPr>
          <p:spPr>
            <a:xfrm>
              <a:off x="6857935" y="534579"/>
              <a:ext cx="615236" cy="230810"/>
            </a:xfrm>
            <a:custGeom>
              <a:rect b="b" l="l" r="r" t="t"/>
              <a:pathLst>
                <a:path extrusionOk="0" h="1800" w="4798">
                  <a:moveTo>
                    <a:pt x="2733" y="0"/>
                  </a:moveTo>
                  <a:cubicBezTo>
                    <a:pt x="2384" y="0"/>
                    <a:pt x="2040" y="61"/>
                    <a:pt x="1716" y="160"/>
                  </a:cubicBezTo>
                  <a:cubicBezTo>
                    <a:pt x="1335" y="281"/>
                    <a:pt x="966" y="438"/>
                    <a:pt x="589" y="438"/>
                  </a:cubicBezTo>
                  <a:cubicBezTo>
                    <a:pt x="411" y="438"/>
                    <a:pt x="231" y="403"/>
                    <a:pt x="48" y="313"/>
                  </a:cubicBezTo>
                  <a:cubicBezTo>
                    <a:pt x="44" y="311"/>
                    <a:pt x="41" y="310"/>
                    <a:pt x="37" y="310"/>
                  </a:cubicBezTo>
                  <a:cubicBezTo>
                    <a:pt x="16" y="310"/>
                    <a:pt x="0" y="340"/>
                    <a:pt x="22" y="351"/>
                  </a:cubicBezTo>
                  <a:cubicBezTo>
                    <a:pt x="194" y="472"/>
                    <a:pt x="395" y="517"/>
                    <a:pt x="598" y="517"/>
                  </a:cubicBezTo>
                  <a:cubicBezTo>
                    <a:pt x="802" y="517"/>
                    <a:pt x="1009" y="472"/>
                    <a:pt x="1194" y="415"/>
                  </a:cubicBezTo>
                  <a:cubicBezTo>
                    <a:pt x="1703" y="275"/>
                    <a:pt x="2161" y="71"/>
                    <a:pt x="2696" y="71"/>
                  </a:cubicBezTo>
                  <a:cubicBezTo>
                    <a:pt x="2706" y="71"/>
                    <a:pt x="2715" y="71"/>
                    <a:pt x="2725" y="71"/>
                  </a:cubicBezTo>
                  <a:cubicBezTo>
                    <a:pt x="3696" y="71"/>
                    <a:pt x="4644" y="705"/>
                    <a:pt x="4593" y="1752"/>
                  </a:cubicBezTo>
                  <a:cubicBezTo>
                    <a:pt x="4593" y="1784"/>
                    <a:pt x="4619" y="1800"/>
                    <a:pt x="4644" y="1800"/>
                  </a:cubicBezTo>
                  <a:cubicBezTo>
                    <a:pt x="4670" y="1800"/>
                    <a:pt x="4695" y="1784"/>
                    <a:pt x="4695" y="1752"/>
                  </a:cubicBezTo>
                  <a:cubicBezTo>
                    <a:pt x="4797" y="873"/>
                    <a:pt x="3957" y="173"/>
                    <a:pt x="3167" y="33"/>
                  </a:cubicBezTo>
                  <a:cubicBezTo>
                    <a:pt x="3022" y="10"/>
                    <a:pt x="2877" y="0"/>
                    <a:pt x="2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
            <p:cNvSpPr/>
            <p:nvPr/>
          </p:nvSpPr>
          <p:spPr>
            <a:xfrm>
              <a:off x="6682007" y="627673"/>
              <a:ext cx="511756" cy="416483"/>
            </a:xfrm>
            <a:custGeom>
              <a:rect b="b" l="l" r="r" t="t"/>
              <a:pathLst>
                <a:path extrusionOk="0" h="3248" w="3991">
                  <a:moveTo>
                    <a:pt x="53" y="0"/>
                  </a:moveTo>
                  <a:cubicBezTo>
                    <a:pt x="28" y="0"/>
                    <a:pt x="1" y="35"/>
                    <a:pt x="32" y="45"/>
                  </a:cubicBezTo>
                  <a:cubicBezTo>
                    <a:pt x="426" y="364"/>
                    <a:pt x="758" y="707"/>
                    <a:pt x="885" y="1229"/>
                  </a:cubicBezTo>
                  <a:cubicBezTo>
                    <a:pt x="949" y="1484"/>
                    <a:pt x="987" y="1739"/>
                    <a:pt x="1076" y="1993"/>
                  </a:cubicBezTo>
                  <a:cubicBezTo>
                    <a:pt x="1140" y="2184"/>
                    <a:pt x="1254" y="2363"/>
                    <a:pt x="1381" y="2503"/>
                  </a:cubicBezTo>
                  <a:cubicBezTo>
                    <a:pt x="1826" y="3056"/>
                    <a:pt x="2464" y="3248"/>
                    <a:pt x="3121" y="3248"/>
                  </a:cubicBezTo>
                  <a:cubicBezTo>
                    <a:pt x="3387" y="3248"/>
                    <a:pt x="3655" y="3216"/>
                    <a:pt x="3915" y="3165"/>
                  </a:cubicBezTo>
                  <a:cubicBezTo>
                    <a:pt x="3919" y="3166"/>
                    <a:pt x="3923" y="3166"/>
                    <a:pt x="3927" y="3166"/>
                  </a:cubicBezTo>
                  <a:cubicBezTo>
                    <a:pt x="3990" y="3166"/>
                    <a:pt x="3976" y="3063"/>
                    <a:pt x="3915" y="3063"/>
                  </a:cubicBezTo>
                  <a:cubicBezTo>
                    <a:pt x="3616" y="3078"/>
                    <a:pt x="3312" y="3117"/>
                    <a:pt x="3009" y="3117"/>
                  </a:cubicBezTo>
                  <a:cubicBezTo>
                    <a:pt x="2784" y="3117"/>
                    <a:pt x="2559" y="3095"/>
                    <a:pt x="2336" y="3025"/>
                  </a:cubicBezTo>
                  <a:cubicBezTo>
                    <a:pt x="1929" y="2885"/>
                    <a:pt x="1560" y="2579"/>
                    <a:pt x="1331" y="2197"/>
                  </a:cubicBezTo>
                  <a:cubicBezTo>
                    <a:pt x="1101" y="1802"/>
                    <a:pt x="1101" y="1306"/>
                    <a:pt x="898" y="898"/>
                  </a:cubicBezTo>
                  <a:cubicBezTo>
                    <a:pt x="745" y="529"/>
                    <a:pt x="439" y="160"/>
                    <a:pt x="70" y="7"/>
                  </a:cubicBezTo>
                  <a:cubicBezTo>
                    <a:pt x="65" y="2"/>
                    <a:pt x="59" y="0"/>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
            <p:cNvSpPr/>
            <p:nvPr/>
          </p:nvSpPr>
          <p:spPr>
            <a:xfrm>
              <a:off x="6624561" y="637931"/>
              <a:ext cx="323133" cy="476750"/>
            </a:xfrm>
            <a:custGeom>
              <a:rect b="b" l="l" r="r" t="t"/>
              <a:pathLst>
                <a:path extrusionOk="0" h="3718" w="2520">
                  <a:moveTo>
                    <a:pt x="49" y="0"/>
                  </a:moveTo>
                  <a:cubicBezTo>
                    <a:pt x="31" y="0"/>
                    <a:pt x="1" y="21"/>
                    <a:pt x="21" y="42"/>
                  </a:cubicBezTo>
                  <a:cubicBezTo>
                    <a:pt x="289" y="385"/>
                    <a:pt x="543" y="755"/>
                    <a:pt x="594" y="1200"/>
                  </a:cubicBezTo>
                  <a:cubicBezTo>
                    <a:pt x="633" y="1633"/>
                    <a:pt x="658" y="2054"/>
                    <a:pt x="824" y="2474"/>
                  </a:cubicBezTo>
                  <a:cubicBezTo>
                    <a:pt x="1104" y="3136"/>
                    <a:pt x="1779" y="3480"/>
                    <a:pt x="2415" y="3709"/>
                  </a:cubicBezTo>
                  <a:cubicBezTo>
                    <a:pt x="2425" y="3715"/>
                    <a:pt x="2435" y="3717"/>
                    <a:pt x="2443" y="3717"/>
                  </a:cubicBezTo>
                  <a:cubicBezTo>
                    <a:pt x="2492" y="3717"/>
                    <a:pt x="2520" y="3641"/>
                    <a:pt x="2466" y="3620"/>
                  </a:cubicBezTo>
                  <a:cubicBezTo>
                    <a:pt x="2148" y="3480"/>
                    <a:pt x="1817" y="3352"/>
                    <a:pt x="1511" y="3136"/>
                  </a:cubicBezTo>
                  <a:cubicBezTo>
                    <a:pt x="1155" y="2881"/>
                    <a:pt x="938" y="2550"/>
                    <a:pt x="824" y="2143"/>
                  </a:cubicBezTo>
                  <a:cubicBezTo>
                    <a:pt x="709" y="1735"/>
                    <a:pt x="760" y="1290"/>
                    <a:pt x="633" y="895"/>
                  </a:cubicBezTo>
                  <a:cubicBezTo>
                    <a:pt x="518" y="551"/>
                    <a:pt x="289" y="296"/>
                    <a:pt x="60" y="3"/>
                  </a:cubicBezTo>
                  <a:cubicBezTo>
                    <a:pt x="57" y="1"/>
                    <a:pt x="54"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
            <p:cNvSpPr/>
            <p:nvPr/>
          </p:nvSpPr>
          <p:spPr>
            <a:xfrm>
              <a:off x="6588016" y="700891"/>
              <a:ext cx="202599" cy="404558"/>
            </a:xfrm>
            <a:custGeom>
              <a:rect b="b" l="l" r="r" t="t"/>
              <a:pathLst>
                <a:path extrusionOk="0" h="3155" w="1580">
                  <a:moveTo>
                    <a:pt x="174" y="1"/>
                  </a:moveTo>
                  <a:cubicBezTo>
                    <a:pt x="160" y="1"/>
                    <a:pt x="146" y="7"/>
                    <a:pt x="154" y="22"/>
                  </a:cubicBezTo>
                  <a:cubicBezTo>
                    <a:pt x="243" y="391"/>
                    <a:pt x="64" y="760"/>
                    <a:pt x="26" y="1117"/>
                  </a:cubicBezTo>
                  <a:cubicBezTo>
                    <a:pt x="1" y="1435"/>
                    <a:pt x="90" y="1754"/>
                    <a:pt x="217" y="2059"/>
                  </a:cubicBezTo>
                  <a:cubicBezTo>
                    <a:pt x="459" y="2619"/>
                    <a:pt x="841" y="3052"/>
                    <a:pt x="1465" y="3154"/>
                  </a:cubicBezTo>
                  <a:cubicBezTo>
                    <a:pt x="1541" y="3141"/>
                    <a:pt x="1580" y="3027"/>
                    <a:pt x="1491" y="3027"/>
                  </a:cubicBezTo>
                  <a:cubicBezTo>
                    <a:pt x="841" y="2900"/>
                    <a:pt x="472" y="2416"/>
                    <a:pt x="255" y="1817"/>
                  </a:cubicBezTo>
                  <a:cubicBezTo>
                    <a:pt x="128" y="1473"/>
                    <a:pt x="128" y="1155"/>
                    <a:pt x="192" y="799"/>
                  </a:cubicBezTo>
                  <a:cubicBezTo>
                    <a:pt x="243" y="531"/>
                    <a:pt x="281" y="276"/>
                    <a:pt x="192" y="9"/>
                  </a:cubicBezTo>
                  <a:cubicBezTo>
                    <a:pt x="192" y="4"/>
                    <a:pt x="183"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6917818" y="485596"/>
              <a:ext cx="594463" cy="225937"/>
            </a:xfrm>
            <a:custGeom>
              <a:rect b="b" l="l" r="r" t="t"/>
              <a:pathLst>
                <a:path extrusionOk="0" h="1762" w="4636">
                  <a:moveTo>
                    <a:pt x="2091" y="0"/>
                  </a:moveTo>
                  <a:cubicBezTo>
                    <a:pt x="1901" y="0"/>
                    <a:pt x="1710" y="12"/>
                    <a:pt x="1516" y="33"/>
                  </a:cubicBezTo>
                  <a:cubicBezTo>
                    <a:pt x="1020" y="96"/>
                    <a:pt x="447" y="186"/>
                    <a:pt x="1" y="415"/>
                  </a:cubicBezTo>
                  <a:lnTo>
                    <a:pt x="1" y="427"/>
                  </a:lnTo>
                  <a:cubicBezTo>
                    <a:pt x="447" y="377"/>
                    <a:pt x="892" y="211"/>
                    <a:pt x="1338" y="147"/>
                  </a:cubicBezTo>
                  <a:cubicBezTo>
                    <a:pt x="1593" y="113"/>
                    <a:pt x="1844" y="90"/>
                    <a:pt x="2093" y="90"/>
                  </a:cubicBezTo>
                  <a:cubicBezTo>
                    <a:pt x="2305" y="90"/>
                    <a:pt x="2515" y="106"/>
                    <a:pt x="2726" y="147"/>
                  </a:cubicBezTo>
                  <a:cubicBezTo>
                    <a:pt x="3108" y="211"/>
                    <a:pt x="3490" y="351"/>
                    <a:pt x="3821" y="568"/>
                  </a:cubicBezTo>
                  <a:cubicBezTo>
                    <a:pt x="4012" y="695"/>
                    <a:pt x="4190" y="860"/>
                    <a:pt x="4317" y="1051"/>
                  </a:cubicBezTo>
                  <a:cubicBezTo>
                    <a:pt x="4458" y="1255"/>
                    <a:pt x="4508" y="1459"/>
                    <a:pt x="4521" y="1714"/>
                  </a:cubicBezTo>
                  <a:cubicBezTo>
                    <a:pt x="4521" y="1745"/>
                    <a:pt x="4550" y="1761"/>
                    <a:pt x="4579" y="1761"/>
                  </a:cubicBezTo>
                  <a:cubicBezTo>
                    <a:pt x="4607" y="1761"/>
                    <a:pt x="4636" y="1745"/>
                    <a:pt x="4636" y="1714"/>
                  </a:cubicBezTo>
                  <a:cubicBezTo>
                    <a:pt x="4636" y="822"/>
                    <a:pt x="3719" y="287"/>
                    <a:pt x="2930" y="96"/>
                  </a:cubicBezTo>
                  <a:cubicBezTo>
                    <a:pt x="2655" y="28"/>
                    <a:pt x="2375" y="0"/>
                    <a:pt x="20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7121956" y="691658"/>
              <a:ext cx="174902" cy="116815"/>
            </a:xfrm>
            <a:custGeom>
              <a:rect b="b" l="l" r="r" t="t"/>
              <a:pathLst>
                <a:path extrusionOk="0" h="911" w="1364">
                  <a:moveTo>
                    <a:pt x="521" y="1"/>
                  </a:moveTo>
                  <a:cubicBezTo>
                    <a:pt x="397" y="1"/>
                    <a:pt x="278" y="26"/>
                    <a:pt x="179" y="81"/>
                  </a:cubicBezTo>
                  <a:cubicBezTo>
                    <a:pt x="1" y="170"/>
                    <a:pt x="1" y="336"/>
                    <a:pt x="102" y="476"/>
                  </a:cubicBezTo>
                  <a:cubicBezTo>
                    <a:pt x="179" y="578"/>
                    <a:pt x="268" y="680"/>
                    <a:pt x="383" y="743"/>
                  </a:cubicBezTo>
                  <a:cubicBezTo>
                    <a:pt x="510" y="807"/>
                    <a:pt x="637" y="832"/>
                    <a:pt x="752" y="909"/>
                  </a:cubicBezTo>
                  <a:cubicBezTo>
                    <a:pt x="755" y="910"/>
                    <a:pt x="758" y="911"/>
                    <a:pt x="761" y="911"/>
                  </a:cubicBezTo>
                  <a:cubicBezTo>
                    <a:pt x="788" y="911"/>
                    <a:pt x="825" y="869"/>
                    <a:pt x="803" y="858"/>
                  </a:cubicBezTo>
                  <a:cubicBezTo>
                    <a:pt x="701" y="781"/>
                    <a:pt x="586" y="743"/>
                    <a:pt x="459" y="705"/>
                  </a:cubicBezTo>
                  <a:cubicBezTo>
                    <a:pt x="357" y="654"/>
                    <a:pt x="268" y="578"/>
                    <a:pt x="217" y="476"/>
                  </a:cubicBezTo>
                  <a:cubicBezTo>
                    <a:pt x="192" y="450"/>
                    <a:pt x="179" y="425"/>
                    <a:pt x="141" y="399"/>
                  </a:cubicBezTo>
                  <a:cubicBezTo>
                    <a:pt x="166" y="323"/>
                    <a:pt x="179" y="259"/>
                    <a:pt x="192" y="170"/>
                  </a:cubicBezTo>
                  <a:cubicBezTo>
                    <a:pt x="230" y="145"/>
                    <a:pt x="306" y="132"/>
                    <a:pt x="357" y="107"/>
                  </a:cubicBezTo>
                  <a:cubicBezTo>
                    <a:pt x="417" y="95"/>
                    <a:pt x="474" y="90"/>
                    <a:pt x="530" y="90"/>
                  </a:cubicBezTo>
                  <a:cubicBezTo>
                    <a:pt x="843" y="90"/>
                    <a:pt x="1098" y="262"/>
                    <a:pt x="1325" y="489"/>
                  </a:cubicBezTo>
                  <a:cubicBezTo>
                    <a:pt x="1330" y="505"/>
                    <a:pt x="1338" y="512"/>
                    <a:pt x="1345" y="512"/>
                  </a:cubicBezTo>
                  <a:cubicBezTo>
                    <a:pt x="1354" y="512"/>
                    <a:pt x="1363" y="498"/>
                    <a:pt x="1363" y="476"/>
                  </a:cubicBezTo>
                  <a:cubicBezTo>
                    <a:pt x="1233" y="187"/>
                    <a:pt x="858"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
            <p:cNvSpPr/>
            <p:nvPr/>
          </p:nvSpPr>
          <p:spPr>
            <a:xfrm>
              <a:off x="7606913" y="203624"/>
              <a:ext cx="289153" cy="245427"/>
            </a:xfrm>
            <a:custGeom>
              <a:rect b="b" l="l" r="r" t="t"/>
              <a:pathLst>
                <a:path extrusionOk="0" h="1914" w="2255">
                  <a:moveTo>
                    <a:pt x="803" y="67"/>
                  </a:moveTo>
                  <a:cubicBezTo>
                    <a:pt x="803" y="80"/>
                    <a:pt x="803" y="93"/>
                    <a:pt x="815" y="118"/>
                  </a:cubicBezTo>
                  <a:cubicBezTo>
                    <a:pt x="879" y="182"/>
                    <a:pt x="930" y="207"/>
                    <a:pt x="1006" y="207"/>
                  </a:cubicBezTo>
                  <a:cubicBezTo>
                    <a:pt x="1015" y="208"/>
                    <a:pt x="1024" y="208"/>
                    <a:pt x="1035" y="208"/>
                  </a:cubicBezTo>
                  <a:cubicBezTo>
                    <a:pt x="1089" y="208"/>
                    <a:pt x="1171" y="198"/>
                    <a:pt x="1249" y="198"/>
                  </a:cubicBezTo>
                  <a:cubicBezTo>
                    <a:pt x="1367" y="198"/>
                    <a:pt x="1477" y="221"/>
                    <a:pt x="1477" y="335"/>
                  </a:cubicBezTo>
                  <a:cubicBezTo>
                    <a:pt x="1477" y="381"/>
                    <a:pt x="1511" y="413"/>
                    <a:pt x="1544" y="413"/>
                  </a:cubicBezTo>
                  <a:cubicBezTo>
                    <a:pt x="1556" y="413"/>
                    <a:pt x="1569" y="409"/>
                    <a:pt x="1579" y="398"/>
                  </a:cubicBezTo>
                  <a:cubicBezTo>
                    <a:pt x="1630" y="411"/>
                    <a:pt x="1681" y="449"/>
                    <a:pt x="1732" y="462"/>
                  </a:cubicBezTo>
                  <a:cubicBezTo>
                    <a:pt x="1732" y="475"/>
                    <a:pt x="1732" y="500"/>
                    <a:pt x="1745" y="513"/>
                  </a:cubicBezTo>
                  <a:cubicBezTo>
                    <a:pt x="1758" y="538"/>
                    <a:pt x="1758" y="576"/>
                    <a:pt x="1770" y="602"/>
                  </a:cubicBezTo>
                  <a:cubicBezTo>
                    <a:pt x="1796" y="653"/>
                    <a:pt x="1821" y="666"/>
                    <a:pt x="1859" y="704"/>
                  </a:cubicBezTo>
                  <a:cubicBezTo>
                    <a:pt x="1936" y="742"/>
                    <a:pt x="2000" y="767"/>
                    <a:pt x="2050" y="857"/>
                  </a:cubicBezTo>
                  <a:cubicBezTo>
                    <a:pt x="2101" y="1022"/>
                    <a:pt x="2063" y="1073"/>
                    <a:pt x="2000" y="1149"/>
                  </a:cubicBezTo>
                  <a:cubicBezTo>
                    <a:pt x="1936" y="1239"/>
                    <a:pt x="1949" y="1302"/>
                    <a:pt x="1961" y="1404"/>
                  </a:cubicBezTo>
                  <a:cubicBezTo>
                    <a:pt x="1988" y="1632"/>
                    <a:pt x="1797" y="1727"/>
                    <a:pt x="1605" y="1727"/>
                  </a:cubicBezTo>
                  <a:cubicBezTo>
                    <a:pt x="1518" y="1727"/>
                    <a:pt x="1430" y="1707"/>
                    <a:pt x="1363" y="1671"/>
                  </a:cubicBezTo>
                  <a:cubicBezTo>
                    <a:pt x="1350" y="1667"/>
                    <a:pt x="1337" y="1664"/>
                    <a:pt x="1326" y="1664"/>
                  </a:cubicBezTo>
                  <a:cubicBezTo>
                    <a:pt x="1302" y="1664"/>
                    <a:pt x="1282" y="1676"/>
                    <a:pt x="1274" y="1710"/>
                  </a:cubicBezTo>
                  <a:lnTo>
                    <a:pt x="1248" y="1722"/>
                  </a:lnTo>
                  <a:cubicBezTo>
                    <a:pt x="1223" y="1671"/>
                    <a:pt x="1210" y="1608"/>
                    <a:pt x="1185" y="1544"/>
                  </a:cubicBezTo>
                  <a:cubicBezTo>
                    <a:pt x="1175" y="1505"/>
                    <a:pt x="1143" y="1489"/>
                    <a:pt x="1111" y="1489"/>
                  </a:cubicBezTo>
                  <a:cubicBezTo>
                    <a:pt x="1101" y="1489"/>
                    <a:pt x="1092" y="1490"/>
                    <a:pt x="1083" y="1493"/>
                  </a:cubicBezTo>
                  <a:cubicBezTo>
                    <a:pt x="955" y="1544"/>
                    <a:pt x="828" y="1608"/>
                    <a:pt x="688" y="1659"/>
                  </a:cubicBezTo>
                  <a:cubicBezTo>
                    <a:pt x="726" y="1557"/>
                    <a:pt x="764" y="1468"/>
                    <a:pt x="790" y="1353"/>
                  </a:cubicBezTo>
                  <a:cubicBezTo>
                    <a:pt x="803" y="1277"/>
                    <a:pt x="853" y="1175"/>
                    <a:pt x="790" y="1111"/>
                  </a:cubicBezTo>
                  <a:cubicBezTo>
                    <a:pt x="763" y="1084"/>
                    <a:pt x="725" y="1073"/>
                    <a:pt x="684" y="1073"/>
                  </a:cubicBezTo>
                  <a:cubicBezTo>
                    <a:pt x="611" y="1073"/>
                    <a:pt x="524" y="1109"/>
                    <a:pt x="459" y="1149"/>
                  </a:cubicBezTo>
                  <a:cubicBezTo>
                    <a:pt x="522" y="1086"/>
                    <a:pt x="624" y="1035"/>
                    <a:pt x="713" y="1009"/>
                  </a:cubicBezTo>
                  <a:cubicBezTo>
                    <a:pt x="790" y="971"/>
                    <a:pt x="777" y="857"/>
                    <a:pt x="688" y="857"/>
                  </a:cubicBezTo>
                  <a:lnTo>
                    <a:pt x="484" y="857"/>
                  </a:lnTo>
                  <a:cubicBezTo>
                    <a:pt x="535" y="831"/>
                    <a:pt x="573" y="818"/>
                    <a:pt x="612" y="780"/>
                  </a:cubicBezTo>
                  <a:cubicBezTo>
                    <a:pt x="650" y="755"/>
                    <a:pt x="662" y="704"/>
                    <a:pt x="624" y="666"/>
                  </a:cubicBezTo>
                  <a:cubicBezTo>
                    <a:pt x="548" y="576"/>
                    <a:pt x="433" y="564"/>
                    <a:pt x="306" y="538"/>
                  </a:cubicBezTo>
                  <a:cubicBezTo>
                    <a:pt x="270" y="538"/>
                    <a:pt x="208" y="547"/>
                    <a:pt x="189" y="547"/>
                  </a:cubicBezTo>
                  <a:cubicBezTo>
                    <a:pt x="174" y="547"/>
                    <a:pt x="182" y="542"/>
                    <a:pt x="242" y="525"/>
                  </a:cubicBezTo>
                  <a:cubicBezTo>
                    <a:pt x="357" y="500"/>
                    <a:pt x="484" y="475"/>
                    <a:pt x="599" y="449"/>
                  </a:cubicBezTo>
                  <a:cubicBezTo>
                    <a:pt x="650" y="436"/>
                    <a:pt x="662" y="373"/>
                    <a:pt x="624" y="335"/>
                  </a:cubicBezTo>
                  <a:lnTo>
                    <a:pt x="599" y="309"/>
                  </a:lnTo>
                  <a:cubicBezTo>
                    <a:pt x="624" y="309"/>
                    <a:pt x="662" y="309"/>
                    <a:pt x="688" y="284"/>
                  </a:cubicBezTo>
                  <a:cubicBezTo>
                    <a:pt x="739" y="284"/>
                    <a:pt x="790" y="245"/>
                    <a:pt x="752" y="182"/>
                  </a:cubicBezTo>
                  <a:cubicBezTo>
                    <a:pt x="726" y="131"/>
                    <a:pt x="713" y="93"/>
                    <a:pt x="675" y="67"/>
                  </a:cubicBezTo>
                  <a:close/>
                  <a:moveTo>
                    <a:pt x="674" y="1"/>
                  </a:moveTo>
                  <a:cubicBezTo>
                    <a:pt x="604" y="1"/>
                    <a:pt x="533" y="7"/>
                    <a:pt x="459" y="16"/>
                  </a:cubicBezTo>
                  <a:cubicBezTo>
                    <a:pt x="395" y="29"/>
                    <a:pt x="395" y="118"/>
                    <a:pt x="446" y="144"/>
                  </a:cubicBezTo>
                  <a:cubicBezTo>
                    <a:pt x="484" y="156"/>
                    <a:pt x="522" y="194"/>
                    <a:pt x="548" y="207"/>
                  </a:cubicBezTo>
                  <a:cubicBezTo>
                    <a:pt x="522" y="207"/>
                    <a:pt x="471" y="220"/>
                    <a:pt x="446" y="220"/>
                  </a:cubicBezTo>
                  <a:cubicBezTo>
                    <a:pt x="395" y="220"/>
                    <a:pt x="344" y="309"/>
                    <a:pt x="395" y="335"/>
                  </a:cubicBezTo>
                  <a:cubicBezTo>
                    <a:pt x="408" y="347"/>
                    <a:pt x="421" y="347"/>
                    <a:pt x="446" y="373"/>
                  </a:cubicBezTo>
                  <a:cubicBezTo>
                    <a:pt x="319" y="385"/>
                    <a:pt x="191" y="398"/>
                    <a:pt x="89" y="449"/>
                  </a:cubicBezTo>
                  <a:cubicBezTo>
                    <a:pt x="39" y="475"/>
                    <a:pt x="0" y="513"/>
                    <a:pt x="0" y="576"/>
                  </a:cubicBezTo>
                  <a:cubicBezTo>
                    <a:pt x="13" y="640"/>
                    <a:pt x="64" y="666"/>
                    <a:pt x="128" y="666"/>
                  </a:cubicBezTo>
                  <a:cubicBezTo>
                    <a:pt x="162" y="674"/>
                    <a:pt x="198" y="675"/>
                    <a:pt x="236" y="675"/>
                  </a:cubicBezTo>
                  <a:cubicBezTo>
                    <a:pt x="255" y="675"/>
                    <a:pt x="274" y="675"/>
                    <a:pt x="293" y="675"/>
                  </a:cubicBezTo>
                  <a:cubicBezTo>
                    <a:pt x="351" y="675"/>
                    <a:pt x="408" y="678"/>
                    <a:pt x="459" y="704"/>
                  </a:cubicBezTo>
                  <a:lnTo>
                    <a:pt x="217" y="844"/>
                  </a:lnTo>
                  <a:cubicBezTo>
                    <a:pt x="153" y="882"/>
                    <a:pt x="191" y="971"/>
                    <a:pt x="255" y="971"/>
                  </a:cubicBezTo>
                  <a:lnTo>
                    <a:pt x="395" y="971"/>
                  </a:lnTo>
                  <a:cubicBezTo>
                    <a:pt x="280" y="1048"/>
                    <a:pt x="217" y="1149"/>
                    <a:pt x="204" y="1302"/>
                  </a:cubicBezTo>
                  <a:cubicBezTo>
                    <a:pt x="204" y="1349"/>
                    <a:pt x="239" y="1376"/>
                    <a:pt x="278" y="1376"/>
                  </a:cubicBezTo>
                  <a:cubicBezTo>
                    <a:pt x="292" y="1376"/>
                    <a:pt x="306" y="1372"/>
                    <a:pt x="319" y="1366"/>
                  </a:cubicBezTo>
                  <a:cubicBezTo>
                    <a:pt x="395" y="1328"/>
                    <a:pt x="471" y="1264"/>
                    <a:pt x="548" y="1239"/>
                  </a:cubicBezTo>
                  <a:cubicBezTo>
                    <a:pt x="590" y="1226"/>
                    <a:pt x="613" y="1211"/>
                    <a:pt x="624" y="1211"/>
                  </a:cubicBezTo>
                  <a:cubicBezTo>
                    <a:pt x="637" y="1211"/>
                    <a:pt x="637" y="1230"/>
                    <a:pt x="637" y="1289"/>
                  </a:cubicBezTo>
                  <a:cubicBezTo>
                    <a:pt x="612" y="1430"/>
                    <a:pt x="535" y="1595"/>
                    <a:pt x="484" y="1735"/>
                  </a:cubicBezTo>
                  <a:cubicBezTo>
                    <a:pt x="475" y="1784"/>
                    <a:pt x="509" y="1825"/>
                    <a:pt x="554" y="1825"/>
                  </a:cubicBezTo>
                  <a:cubicBezTo>
                    <a:pt x="568" y="1825"/>
                    <a:pt x="584" y="1821"/>
                    <a:pt x="599" y="1812"/>
                  </a:cubicBezTo>
                  <a:cubicBezTo>
                    <a:pt x="764" y="1748"/>
                    <a:pt x="904" y="1684"/>
                    <a:pt x="1057" y="1621"/>
                  </a:cubicBezTo>
                  <a:cubicBezTo>
                    <a:pt x="1095" y="1722"/>
                    <a:pt x="1146" y="1799"/>
                    <a:pt x="1185" y="1875"/>
                  </a:cubicBezTo>
                  <a:cubicBezTo>
                    <a:pt x="1204" y="1901"/>
                    <a:pt x="1232" y="1913"/>
                    <a:pt x="1258" y="1913"/>
                  </a:cubicBezTo>
                  <a:cubicBezTo>
                    <a:pt x="1283" y="1913"/>
                    <a:pt x="1306" y="1901"/>
                    <a:pt x="1312" y="1875"/>
                  </a:cubicBezTo>
                  <a:cubicBezTo>
                    <a:pt x="1337" y="1850"/>
                    <a:pt x="1350" y="1812"/>
                    <a:pt x="1350" y="1786"/>
                  </a:cubicBezTo>
                  <a:cubicBezTo>
                    <a:pt x="1427" y="1815"/>
                    <a:pt x="1511" y="1831"/>
                    <a:pt x="1596" y="1831"/>
                  </a:cubicBezTo>
                  <a:cubicBezTo>
                    <a:pt x="1735" y="1831"/>
                    <a:pt x="1876" y="1787"/>
                    <a:pt x="1987" y="1684"/>
                  </a:cubicBezTo>
                  <a:cubicBezTo>
                    <a:pt x="2063" y="1621"/>
                    <a:pt x="2114" y="1531"/>
                    <a:pt x="2114" y="1417"/>
                  </a:cubicBezTo>
                  <a:cubicBezTo>
                    <a:pt x="2114" y="1315"/>
                    <a:pt x="2101" y="1239"/>
                    <a:pt x="2140" y="1162"/>
                  </a:cubicBezTo>
                  <a:cubicBezTo>
                    <a:pt x="2178" y="1111"/>
                    <a:pt x="2203" y="1098"/>
                    <a:pt x="2229" y="1035"/>
                  </a:cubicBezTo>
                  <a:cubicBezTo>
                    <a:pt x="2254" y="984"/>
                    <a:pt x="2191" y="882"/>
                    <a:pt x="2140" y="793"/>
                  </a:cubicBezTo>
                  <a:cubicBezTo>
                    <a:pt x="2114" y="755"/>
                    <a:pt x="2076" y="704"/>
                    <a:pt x="2050" y="666"/>
                  </a:cubicBezTo>
                  <a:cubicBezTo>
                    <a:pt x="2000" y="640"/>
                    <a:pt x="1923" y="627"/>
                    <a:pt x="1885" y="576"/>
                  </a:cubicBezTo>
                  <a:cubicBezTo>
                    <a:pt x="1821" y="475"/>
                    <a:pt x="1872" y="385"/>
                    <a:pt x="1745" y="322"/>
                  </a:cubicBezTo>
                  <a:cubicBezTo>
                    <a:pt x="1694" y="284"/>
                    <a:pt x="1656" y="284"/>
                    <a:pt x="1592" y="284"/>
                  </a:cubicBezTo>
                  <a:cubicBezTo>
                    <a:pt x="1554" y="220"/>
                    <a:pt x="1503" y="169"/>
                    <a:pt x="1439" y="144"/>
                  </a:cubicBezTo>
                  <a:cubicBezTo>
                    <a:pt x="1395" y="126"/>
                    <a:pt x="1347" y="120"/>
                    <a:pt x="1299" y="120"/>
                  </a:cubicBezTo>
                  <a:cubicBezTo>
                    <a:pt x="1225" y="120"/>
                    <a:pt x="1149" y="133"/>
                    <a:pt x="1078" y="133"/>
                  </a:cubicBezTo>
                  <a:cubicBezTo>
                    <a:pt x="1062" y="133"/>
                    <a:pt x="1047" y="132"/>
                    <a:pt x="1032" y="131"/>
                  </a:cubicBezTo>
                  <a:cubicBezTo>
                    <a:pt x="1057" y="105"/>
                    <a:pt x="1057" y="67"/>
                    <a:pt x="1032" y="67"/>
                  </a:cubicBezTo>
                  <a:cubicBezTo>
                    <a:pt x="911" y="19"/>
                    <a:pt x="795" y="1"/>
                    <a:pt x="6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7724498" y="284023"/>
              <a:ext cx="107839" cy="99120"/>
            </a:xfrm>
            <a:custGeom>
              <a:rect b="b" l="l" r="r" t="t"/>
              <a:pathLst>
                <a:path extrusionOk="0" h="773" w="841">
                  <a:moveTo>
                    <a:pt x="255" y="0"/>
                  </a:moveTo>
                  <a:cubicBezTo>
                    <a:pt x="178" y="0"/>
                    <a:pt x="115" y="13"/>
                    <a:pt x="38" y="64"/>
                  </a:cubicBezTo>
                  <a:cubicBezTo>
                    <a:pt x="0" y="89"/>
                    <a:pt x="0" y="153"/>
                    <a:pt x="51" y="166"/>
                  </a:cubicBezTo>
                  <a:cubicBezTo>
                    <a:pt x="77" y="166"/>
                    <a:pt x="89" y="191"/>
                    <a:pt x="127" y="191"/>
                  </a:cubicBezTo>
                  <a:cubicBezTo>
                    <a:pt x="89" y="255"/>
                    <a:pt x="51" y="331"/>
                    <a:pt x="115" y="382"/>
                  </a:cubicBezTo>
                  <a:cubicBezTo>
                    <a:pt x="130" y="397"/>
                    <a:pt x="158" y="403"/>
                    <a:pt x="191" y="403"/>
                  </a:cubicBezTo>
                  <a:cubicBezTo>
                    <a:pt x="215" y="403"/>
                    <a:pt x="241" y="400"/>
                    <a:pt x="268" y="395"/>
                  </a:cubicBezTo>
                  <a:lnTo>
                    <a:pt x="268" y="395"/>
                  </a:lnTo>
                  <a:cubicBezTo>
                    <a:pt x="229" y="484"/>
                    <a:pt x="191" y="586"/>
                    <a:pt x="229" y="650"/>
                  </a:cubicBezTo>
                  <a:cubicBezTo>
                    <a:pt x="253" y="697"/>
                    <a:pt x="288" y="712"/>
                    <a:pt x="327" y="712"/>
                  </a:cubicBezTo>
                  <a:cubicBezTo>
                    <a:pt x="395" y="712"/>
                    <a:pt x="477" y="669"/>
                    <a:pt x="545" y="669"/>
                  </a:cubicBezTo>
                  <a:cubicBezTo>
                    <a:pt x="588" y="669"/>
                    <a:pt x="625" y="685"/>
                    <a:pt x="650" y="739"/>
                  </a:cubicBezTo>
                  <a:cubicBezTo>
                    <a:pt x="661" y="763"/>
                    <a:pt x="681" y="772"/>
                    <a:pt x="702" y="772"/>
                  </a:cubicBezTo>
                  <a:cubicBezTo>
                    <a:pt x="726" y="772"/>
                    <a:pt x="751" y="759"/>
                    <a:pt x="764" y="739"/>
                  </a:cubicBezTo>
                  <a:cubicBezTo>
                    <a:pt x="815" y="713"/>
                    <a:pt x="841" y="612"/>
                    <a:pt x="815" y="535"/>
                  </a:cubicBezTo>
                  <a:cubicBezTo>
                    <a:pt x="809" y="510"/>
                    <a:pt x="786" y="497"/>
                    <a:pt x="764" y="497"/>
                  </a:cubicBezTo>
                  <a:cubicBezTo>
                    <a:pt x="742" y="497"/>
                    <a:pt x="720" y="510"/>
                    <a:pt x="713" y="535"/>
                  </a:cubicBezTo>
                  <a:cubicBezTo>
                    <a:pt x="701" y="573"/>
                    <a:pt x="701" y="599"/>
                    <a:pt x="688" y="637"/>
                  </a:cubicBezTo>
                  <a:cubicBezTo>
                    <a:pt x="637" y="599"/>
                    <a:pt x="586" y="573"/>
                    <a:pt x="522" y="573"/>
                  </a:cubicBezTo>
                  <a:cubicBezTo>
                    <a:pt x="495" y="573"/>
                    <a:pt x="442" y="606"/>
                    <a:pt x="404" y="606"/>
                  </a:cubicBezTo>
                  <a:cubicBezTo>
                    <a:pt x="389" y="606"/>
                    <a:pt x="377" y="601"/>
                    <a:pt x="369" y="586"/>
                  </a:cubicBezTo>
                  <a:cubicBezTo>
                    <a:pt x="318" y="535"/>
                    <a:pt x="446" y="382"/>
                    <a:pt x="484" y="331"/>
                  </a:cubicBezTo>
                  <a:cubicBezTo>
                    <a:pt x="507" y="285"/>
                    <a:pt x="467" y="228"/>
                    <a:pt x="421" y="228"/>
                  </a:cubicBezTo>
                  <a:cubicBezTo>
                    <a:pt x="417" y="228"/>
                    <a:pt x="412" y="228"/>
                    <a:pt x="408" y="230"/>
                  </a:cubicBezTo>
                  <a:cubicBezTo>
                    <a:pt x="369" y="255"/>
                    <a:pt x="306" y="280"/>
                    <a:pt x="242" y="280"/>
                  </a:cubicBezTo>
                  <a:cubicBezTo>
                    <a:pt x="255" y="230"/>
                    <a:pt x="293" y="191"/>
                    <a:pt x="306" y="166"/>
                  </a:cubicBezTo>
                  <a:cubicBezTo>
                    <a:pt x="318" y="140"/>
                    <a:pt x="306" y="89"/>
                    <a:pt x="268" y="77"/>
                  </a:cubicBezTo>
                  <a:cubicBezTo>
                    <a:pt x="318" y="77"/>
                    <a:pt x="306" y="0"/>
                    <a:pt x="2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
            <p:cNvSpPr/>
            <p:nvPr/>
          </p:nvSpPr>
          <p:spPr>
            <a:xfrm>
              <a:off x="7780533" y="282612"/>
              <a:ext cx="43597" cy="39879"/>
            </a:xfrm>
            <a:custGeom>
              <a:rect b="b" l="l" r="r" t="t"/>
              <a:pathLst>
                <a:path extrusionOk="0" h="311" w="340">
                  <a:moveTo>
                    <a:pt x="76" y="0"/>
                  </a:moveTo>
                  <a:cubicBezTo>
                    <a:pt x="38" y="0"/>
                    <a:pt x="0" y="32"/>
                    <a:pt x="9" y="75"/>
                  </a:cubicBezTo>
                  <a:cubicBezTo>
                    <a:pt x="9" y="126"/>
                    <a:pt x="72" y="177"/>
                    <a:pt x="123" y="215"/>
                  </a:cubicBezTo>
                  <a:cubicBezTo>
                    <a:pt x="149" y="228"/>
                    <a:pt x="174" y="228"/>
                    <a:pt x="200" y="241"/>
                  </a:cubicBezTo>
                  <a:cubicBezTo>
                    <a:pt x="213" y="241"/>
                    <a:pt x="213" y="241"/>
                    <a:pt x="238" y="266"/>
                  </a:cubicBezTo>
                  <a:cubicBezTo>
                    <a:pt x="206" y="266"/>
                    <a:pt x="201" y="310"/>
                    <a:pt x="222" y="310"/>
                  </a:cubicBezTo>
                  <a:cubicBezTo>
                    <a:pt x="226" y="310"/>
                    <a:pt x="232" y="308"/>
                    <a:pt x="238" y="304"/>
                  </a:cubicBezTo>
                  <a:cubicBezTo>
                    <a:pt x="314" y="291"/>
                    <a:pt x="340" y="215"/>
                    <a:pt x="314" y="164"/>
                  </a:cubicBezTo>
                  <a:cubicBezTo>
                    <a:pt x="302" y="126"/>
                    <a:pt x="251" y="113"/>
                    <a:pt x="200" y="100"/>
                  </a:cubicBezTo>
                  <a:cubicBezTo>
                    <a:pt x="149" y="88"/>
                    <a:pt x="149" y="50"/>
                    <a:pt x="123" y="24"/>
                  </a:cubicBezTo>
                  <a:cubicBezTo>
                    <a:pt x="111" y="8"/>
                    <a:pt x="93"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7027581" y="283125"/>
              <a:ext cx="173876" cy="136947"/>
            </a:xfrm>
            <a:custGeom>
              <a:rect b="b" l="l" r="r" t="t"/>
              <a:pathLst>
                <a:path extrusionOk="0" h="1068" w="1356">
                  <a:moveTo>
                    <a:pt x="1310" y="1"/>
                  </a:moveTo>
                  <a:cubicBezTo>
                    <a:pt x="1302" y="1"/>
                    <a:pt x="1294" y="3"/>
                    <a:pt x="1284" y="7"/>
                  </a:cubicBezTo>
                  <a:cubicBezTo>
                    <a:pt x="800" y="275"/>
                    <a:pt x="380" y="644"/>
                    <a:pt x="11" y="1039"/>
                  </a:cubicBezTo>
                  <a:cubicBezTo>
                    <a:pt x="0" y="1049"/>
                    <a:pt x="15" y="1068"/>
                    <a:pt x="28" y="1068"/>
                  </a:cubicBezTo>
                  <a:cubicBezTo>
                    <a:pt x="31" y="1068"/>
                    <a:pt x="34" y="1067"/>
                    <a:pt x="36" y="1064"/>
                  </a:cubicBezTo>
                  <a:cubicBezTo>
                    <a:pt x="444" y="682"/>
                    <a:pt x="864" y="364"/>
                    <a:pt x="1335" y="71"/>
                  </a:cubicBezTo>
                  <a:cubicBezTo>
                    <a:pt x="1356" y="40"/>
                    <a:pt x="1343"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
            <p:cNvSpPr/>
            <p:nvPr/>
          </p:nvSpPr>
          <p:spPr>
            <a:xfrm>
              <a:off x="7436242" y="169003"/>
              <a:ext cx="186443" cy="45264"/>
            </a:xfrm>
            <a:custGeom>
              <a:rect b="b" l="l" r="r" t="t"/>
              <a:pathLst>
                <a:path extrusionOk="0" h="353" w="1454">
                  <a:moveTo>
                    <a:pt x="49" y="0"/>
                  </a:moveTo>
                  <a:cubicBezTo>
                    <a:pt x="13" y="0"/>
                    <a:pt x="0" y="50"/>
                    <a:pt x="33" y="82"/>
                  </a:cubicBezTo>
                  <a:cubicBezTo>
                    <a:pt x="453" y="299"/>
                    <a:pt x="975" y="82"/>
                    <a:pt x="1382" y="350"/>
                  </a:cubicBezTo>
                  <a:cubicBezTo>
                    <a:pt x="1387" y="352"/>
                    <a:pt x="1393" y="352"/>
                    <a:pt x="1397" y="352"/>
                  </a:cubicBezTo>
                  <a:cubicBezTo>
                    <a:pt x="1429" y="352"/>
                    <a:pt x="1454" y="319"/>
                    <a:pt x="1420" y="286"/>
                  </a:cubicBezTo>
                  <a:cubicBezTo>
                    <a:pt x="1242" y="159"/>
                    <a:pt x="1064" y="108"/>
                    <a:pt x="860" y="95"/>
                  </a:cubicBezTo>
                  <a:cubicBezTo>
                    <a:pt x="593" y="57"/>
                    <a:pt x="338" y="57"/>
                    <a:pt x="71" y="6"/>
                  </a:cubicBezTo>
                  <a:cubicBezTo>
                    <a:pt x="63" y="2"/>
                    <a:pt x="55" y="0"/>
                    <a:pt x="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7432139" y="235040"/>
              <a:ext cx="58856" cy="8335"/>
            </a:xfrm>
            <a:custGeom>
              <a:rect b="b" l="l" r="r" t="t"/>
              <a:pathLst>
                <a:path extrusionOk="0" h="65" w="459">
                  <a:moveTo>
                    <a:pt x="434" y="0"/>
                  </a:moveTo>
                  <a:lnTo>
                    <a:pt x="39" y="13"/>
                  </a:lnTo>
                  <a:cubicBezTo>
                    <a:pt x="1" y="13"/>
                    <a:pt x="1" y="64"/>
                    <a:pt x="39" y="64"/>
                  </a:cubicBezTo>
                  <a:cubicBezTo>
                    <a:pt x="166" y="64"/>
                    <a:pt x="294" y="39"/>
                    <a:pt x="434" y="39"/>
                  </a:cubicBezTo>
                  <a:cubicBezTo>
                    <a:pt x="438" y="43"/>
                    <a:pt x="442" y="45"/>
                    <a:pt x="444" y="45"/>
                  </a:cubicBezTo>
                  <a:cubicBezTo>
                    <a:pt x="459" y="45"/>
                    <a:pt x="455" y="0"/>
                    <a:pt x="4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7371744" y="297102"/>
              <a:ext cx="160156" cy="29492"/>
            </a:xfrm>
            <a:custGeom>
              <a:rect b="b" l="l" r="r" t="t"/>
              <a:pathLst>
                <a:path extrusionOk="0" h="230" w="1249">
                  <a:moveTo>
                    <a:pt x="1223" y="0"/>
                  </a:moveTo>
                  <a:cubicBezTo>
                    <a:pt x="828" y="0"/>
                    <a:pt x="408" y="51"/>
                    <a:pt x="26" y="166"/>
                  </a:cubicBezTo>
                  <a:cubicBezTo>
                    <a:pt x="1" y="178"/>
                    <a:pt x="13" y="229"/>
                    <a:pt x="52" y="229"/>
                  </a:cubicBezTo>
                  <a:cubicBezTo>
                    <a:pt x="434" y="128"/>
                    <a:pt x="828" y="64"/>
                    <a:pt x="1223" y="64"/>
                  </a:cubicBezTo>
                  <a:cubicBezTo>
                    <a:pt x="1249" y="64"/>
                    <a:pt x="1249" y="0"/>
                    <a:pt x="12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
            <p:cNvSpPr/>
            <p:nvPr/>
          </p:nvSpPr>
          <p:spPr>
            <a:xfrm>
              <a:off x="7739885" y="532143"/>
              <a:ext cx="22312" cy="110917"/>
            </a:xfrm>
            <a:custGeom>
              <a:rect b="b" l="l" r="r" t="t"/>
              <a:pathLst>
                <a:path extrusionOk="0" h="865" w="174">
                  <a:moveTo>
                    <a:pt x="104" y="0"/>
                  </a:moveTo>
                  <a:cubicBezTo>
                    <a:pt x="85" y="0"/>
                    <a:pt x="58" y="14"/>
                    <a:pt x="58" y="39"/>
                  </a:cubicBezTo>
                  <a:cubicBezTo>
                    <a:pt x="97" y="306"/>
                    <a:pt x="71" y="561"/>
                    <a:pt x="7" y="828"/>
                  </a:cubicBezTo>
                  <a:cubicBezTo>
                    <a:pt x="0" y="851"/>
                    <a:pt x="19" y="864"/>
                    <a:pt x="38" y="864"/>
                  </a:cubicBezTo>
                  <a:cubicBezTo>
                    <a:pt x="52" y="864"/>
                    <a:pt x="66" y="857"/>
                    <a:pt x="71" y="841"/>
                  </a:cubicBezTo>
                  <a:cubicBezTo>
                    <a:pt x="148" y="574"/>
                    <a:pt x="173" y="306"/>
                    <a:pt x="122" y="14"/>
                  </a:cubicBezTo>
                  <a:cubicBezTo>
                    <a:pt x="122" y="5"/>
                    <a:pt x="114"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
            <p:cNvSpPr/>
            <p:nvPr/>
          </p:nvSpPr>
          <p:spPr>
            <a:xfrm>
              <a:off x="7835927" y="480467"/>
              <a:ext cx="48726" cy="190161"/>
            </a:xfrm>
            <a:custGeom>
              <a:rect b="b" l="l" r="r" t="t"/>
              <a:pathLst>
                <a:path extrusionOk="0" h="1483" w="380">
                  <a:moveTo>
                    <a:pt x="52" y="0"/>
                  </a:moveTo>
                  <a:cubicBezTo>
                    <a:pt x="29" y="0"/>
                    <a:pt x="1" y="33"/>
                    <a:pt x="10" y="60"/>
                  </a:cubicBezTo>
                  <a:cubicBezTo>
                    <a:pt x="214" y="506"/>
                    <a:pt x="226" y="964"/>
                    <a:pt x="137" y="1435"/>
                  </a:cubicBezTo>
                  <a:cubicBezTo>
                    <a:pt x="129" y="1466"/>
                    <a:pt x="145" y="1483"/>
                    <a:pt x="164" y="1483"/>
                  </a:cubicBezTo>
                  <a:cubicBezTo>
                    <a:pt x="177" y="1483"/>
                    <a:pt x="191" y="1476"/>
                    <a:pt x="201" y="1461"/>
                  </a:cubicBezTo>
                  <a:cubicBezTo>
                    <a:pt x="379" y="977"/>
                    <a:pt x="290" y="455"/>
                    <a:pt x="73" y="22"/>
                  </a:cubicBezTo>
                  <a:cubicBezTo>
                    <a:pt x="70" y="7"/>
                    <a:pt x="61" y="0"/>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7931585" y="468799"/>
              <a:ext cx="26543" cy="119893"/>
            </a:xfrm>
            <a:custGeom>
              <a:rect b="b" l="l" r="r" t="t"/>
              <a:pathLst>
                <a:path extrusionOk="0" h="935" w="207">
                  <a:moveTo>
                    <a:pt x="26" y="1"/>
                  </a:moveTo>
                  <a:cubicBezTo>
                    <a:pt x="11" y="1"/>
                    <a:pt x="0" y="14"/>
                    <a:pt x="15" y="36"/>
                  </a:cubicBezTo>
                  <a:cubicBezTo>
                    <a:pt x="91" y="317"/>
                    <a:pt x="142" y="609"/>
                    <a:pt x="142" y="915"/>
                  </a:cubicBezTo>
                  <a:cubicBezTo>
                    <a:pt x="142" y="928"/>
                    <a:pt x="152" y="934"/>
                    <a:pt x="161" y="934"/>
                  </a:cubicBezTo>
                  <a:cubicBezTo>
                    <a:pt x="171" y="934"/>
                    <a:pt x="181" y="928"/>
                    <a:pt x="181" y="915"/>
                  </a:cubicBezTo>
                  <a:cubicBezTo>
                    <a:pt x="206" y="597"/>
                    <a:pt x="155" y="304"/>
                    <a:pt x="53" y="24"/>
                  </a:cubicBezTo>
                  <a:cubicBezTo>
                    <a:pt x="48" y="8"/>
                    <a:pt x="36"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7754246" y="914261"/>
              <a:ext cx="74244" cy="130407"/>
            </a:xfrm>
            <a:custGeom>
              <a:rect b="b" l="l" r="r" t="t"/>
              <a:pathLst>
                <a:path extrusionOk="0" h="1017" w="579">
                  <a:moveTo>
                    <a:pt x="528" y="0"/>
                  </a:moveTo>
                  <a:cubicBezTo>
                    <a:pt x="515" y="0"/>
                    <a:pt x="502" y="5"/>
                    <a:pt x="494" y="13"/>
                  </a:cubicBezTo>
                  <a:cubicBezTo>
                    <a:pt x="379" y="344"/>
                    <a:pt x="201" y="663"/>
                    <a:pt x="10" y="968"/>
                  </a:cubicBezTo>
                  <a:cubicBezTo>
                    <a:pt x="1" y="996"/>
                    <a:pt x="18" y="1017"/>
                    <a:pt x="38" y="1017"/>
                  </a:cubicBezTo>
                  <a:cubicBezTo>
                    <a:pt x="46" y="1017"/>
                    <a:pt x="54" y="1013"/>
                    <a:pt x="61" y="1006"/>
                  </a:cubicBezTo>
                  <a:cubicBezTo>
                    <a:pt x="277" y="701"/>
                    <a:pt x="443" y="382"/>
                    <a:pt x="570" y="51"/>
                  </a:cubicBezTo>
                  <a:cubicBezTo>
                    <a:pt x="579" y="17"/>
                    <a:pt x="553" y="0"/>
                    <a:pt x="5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
            <p:cNvSpPr/>
            <p:nvPr/>
          </p:nvSpPr>
          <p:spPr>
            <a:xfrm>
              <a:off x="7706931" y="943241"/>
              <a:ext cx="17182" cy="23850"/>
            </a:xfrm>
            <a:custGeom>
              <a:rect b="b" l="l" r="r" t="t"/>
              <a:pathLst>
                <a:path extrusionOk="0" h="186" w="134">
                  <a:moveTo>
                    <a:pt x="93" y="0"/>
                  </a:moveTo>
                  <a:cubicBezTo>
                    <a:pt x="85" y="0"/>
                    <a:pt x="77" y="5"/>
                    <a:pt x="73" y="16"/>
                  </a:cubicBezTo>
                  <a:cubicBezTo>
                    <a:pt x="61" y="55"/>
                    <a:pt x="35" y="93"/>
                    <a:pt x="10" y="144"/>
                  </a:cubicBezTo>
                  <a:cubicBezTo>
                    <a:pt x="1" y="161"/>
                    <a:pt x="17" y="185"/>
                    <a:pt x="36" y="185"/>
                  </a:cubicBezTo>
                  <a:cubicBezTo>
                    <a:pt x="44" y="185"/>
                    <a:pt x="53" y="181"/>
                    <a:pt x="61" y="169"/>
                  </a:cubicBezTo>
                  <a:cubicBezTo>
                    <a:pt x="73" y="118"/>
                    <a:pt x="86" y="93"/>
                    <a:pt x="124" y="42"/>
                  </a:cubicBezTo>
                  <a:cubicBezTo>
                    <a:pt x="133" y="24"/>
                    <a:pt x="111" y="0"/>
                    <a:pt x="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
            <p:cNvSpPr/>
            <p:nvPr/>
          </p:nvSpPr>
          <p:spPr>
            <a:xfrm>
              <a:off x="7362383" y="1128914"/>
              <a:ext cx="104890" cy="97581"/>
            </a:xfrm>
            <a:custGeom>
              <a:rect b="b" l="l" r="r" t="t"/>
              <a:pathLst>
                <a:path extrusionOk="0" h="761" w="818">
                  <a:moveTo>
                    <a:pt x="758" y="0"/>
                  </a:moveTo>
                  <a:cubicBezTo>
                    <a:pt x="751" y="0"/>
                    <a:pt x="743" y="2"/>
                    <a:pt x="736" y="7"/>
                  </a:cubicBezTo>
                  <a:cubicBezTo>
                    <a:pt x="532" y="262"/>
                    <a:pt x="277" y="504"/>
                    <a:pt x="23" y="695"/>
                  </a:cubicBezTo>
                  <a:cubicBezTo>
                    <a:pt x="1" y="728"/>
                    <a:pt x="17" y="761"/>
                    <a:pt x="46" y="761"/>
                  </a:cubicBezTo>
                  <a:cubicBezTo>
                    <a:pt x="51" y="761"/>
                    <a:pt x="56" y="760"/>
                    <a:pt x="61" y="758"/>
                  </a:cubicBezTo>
                  <a:cubicBezTo>
                    <a:pt x="328" y="555"/>
                    <a:pt x="583" y="326"/>
                    <a:pt x="787" y="58"/>
                  </a:cubicBezTo>
                  <a:cubicBezTo>
                    <a:pt x="818" y="38"/>
                    <a:pt x="790" y="0"/>
                    <a:pt x="7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7184403" y="1120323"/>
              <a:ext cx="194265" cy="130792"/>
            </a:xfrm>
            <a:custGeom>
              <a:rect b="b" l="l" r="r" t="t"/>
              <a:pathLst>
                <a:path extrusionOk="0" h="1020" w="1515">
                  <a:moveTo>
                    <a:pt x="1479" y="0"/>
                  </a:moveTo>
                  <a:cubicBezTo>
                    <a:pt x="1472" y="0"/>
                    <a:pt x="1465" y="3"/>
                    <a:pt x="1462" y="11"/>
                  </a:cubicBezTo>
                  <a:cubicBezTo>
                    <a:pt x="1067" y="443"/>
                    <a:pt x="621" y="825"/>
                    <a:pt x="23" y="966"/>
                  </a:cubicBezTo>
                  <a:cubicBezTo>
                    <a:pt x="1" y="988"/>
                    <a:pt x="7" y="1019"/>
                    <a:pt x="34" y="1019"/>
                  </a:cubicBezTo>
                  <a:cubicBezTo>
                    <a:pt x="38" y="1019"/>
                    <a:pt x="43" y="1018"/>
                    <a:pt x="48" y="1016"/>
                  </a:cubicBezTo>
                  <a:cubicBezTo>
                    <a:pt x="634" y="902"/>
                    <a:pt x="1092" y="482"/>
                    <a:pt x="1487" y="49"/>
                  </a:cubicBezTo>
                  <a:cubicBezTo>
                    <a:pt x="1515" y="21"/>
                    <a:pt x="149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
            <p:cNvSpPr/>
            <p:nvPr/>
          </p:nvSpPr>
          <p:spPr>
            <a:xfrm>
              <a:off x="6790488" y="1185335"/>
              <a:ext cx="166568" cy="21927"/>
            </a:xfrm>
            <a:custGeom>
              <a:rect b="b" l="l" r="r" t="t"/>
              <a:pathLst>
                <a:path extrusionOk="0" h="171" w="1299">
                  <a:moveTo>
                    <a:pt x="26" y="0"/>
                  </a:moveTo>
                  <a:cubicBezTo>
                    <a:pt x="1" y="0"/>
                    <a:pt x="1" y="38"/>
                    <a:pt x="13" y="38"/>
                  </a:cubicBezTo>
                  <a:cubicBezTo>
                    <a:pt x="291" y="125"/>
                    <a:pt x="580" y="170"/>
                    <a:pt x="869" y="170"/>
                  </a:cubicBezTo>
                  <a:cubicBezTo>
                    <a:pt x="1005" y="170"/>
                    <a:pt x="1140" y="161"/>
                    <a:pt x="1274" y="140"/>
                  </a:cubicBezTo>
                  <a:cubicBezTo>
                    <a:pt x="1279" y="145"/>
                    <a:pt x="1283" y="147"/>
                    <a:pt x="1286" y="147"/>
                  </a:cubicBezTo>
                  <a:cubicBezTo>
                    <a:pt x="1298" y="147"/>
                    <a:pt x="1294" y="115"/>
                    <a:pt x="1274" y="115"/>
                  </a:cubicBezTo>
                  <a:cubicBezTo>
                    <a:pt x="1150" y="129"/>
                    <a:pt x="1028" y="137"/>
                    <a:pt x="906" y="137"/>
                  </a:cubicBezTo>
                  <a:cubicBezTo>
                    <a:pt x="603" y="137"/>
                    <a:pt x="308" y="91"/>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
            <p:cNvSpPr/>
            <p:nvPr/>
          </p:nvSpPr>
          <p:spPr>
            <a:xfrm>
              <a:off x="7039890" y="1244063"/>
              <a:ext cx="57702" cy="25774"/>
            </a:xfrm>
            <a:custGeom>
              <a:rect b="b" l="l" r="r" t="t"/>
              <a:pathLst>
                <a:path extrusionOk="0" h="201" w="450">
                  <a:moveTo>
                    <a:pt x="437" y="1"/>
                  </a:moveTo>
                  <a:cubicBezTo>
                    <a:pt x="297" y="51"/>
                    <a:pt x="169" y="115"/>
                    <a:pt x="29" y="166"/>
                  </a:cubicBezTo>
                  <a:cubicBezTo>
                    <a:pt x="0" y="176"/>
                    <a:pt x="1" y="200"/>
                    <a:pt x="19" y="200"/>
                  </a:cubicBezTo>
                  <a:cubicBezTo>
                    <a:pt x="25" y="200"/>
                    <a:pt x="33" y="198"/>
                    <a:pt x="42" y="192"/>
                  </a:cubicBezTo>
                  <a:cubicBezTo>
                    <a:pt x="182" y="128"/>
                    <a:pt x="309" y="90"/>
                    <a:pt x="449" y="26"/>
                  </a:cubicBezTo>
                  <a:lnTo>
                    <a:pt x="449" y="26"/>
                  </a:lnTo>
                  <a:cubicBezTo>
                    <a:pt x="449" y="28"/>
                    <a:pt x="449" y="29"/>
                    <a:pt x="450" y="29"/>
                  </a:cubicBezTo>
                  <a:cubicBezTo>
                    <a:pt x="450" y="29"/>
                    <a:pt x="450" y="28"/>
                    <a:pt x="450" y="26"/>
                  </a:cubicBezTo>
                  <a:lnTo>
                    <a:pt x="450" y="26"/>
                  </a:lnTo>
                  <a:cubicBezTo>
                    <a:pt x="449" y="26"/>
                    <a:pt x="449" y="26"/>
                    <a:pt x="449" y="26"/>
                  </a:cubicBezTo>
                  <a:lnTo>
                    <a:pt x="449" y="26"/>
                  </a:lnTo>
                  <a:cubicBezTo>
                    <a:pt x="448" y="19"/>
                    <a:pt x="446"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7284164" y="195674"/>
              <a:ext cx="80783" cy="33211"/>
            </a:xfrm>
            <a:custGeom>
              <a:rect b="b" l="l" r="r" t="t"/>
              <a:pathLst>
                <a:path extrusionOk="0" h="259" w="630">
                  <a:moveTo>
                    <a:pt x="592" y="0"/>
                  </a:moveTo>
                  <a:cubicBezTo>
                    <a:pt x="589" y="0"/>
                    <a:pt x="585" y="1"/>
                    <a:pt x="582" y="2"/>
                  </a:cubicBezTo>
                  <a:cubicBezTo>
                    <a:pt x="416" y="65"/>
                    <a:pt x="225" y="116"/>
                    <a:pt x="47" y="193"/>
                  </a:cubicBezTo>
                  <a:cubicBezTo>
                    <a:pt x="1" y="204"/>
                    <a:pt x="7" y="258"/>
                    <a:pt x="47" y="258"/>
                  </a:cubicBezTo>
                  <a:cubicBezTo>
                    <a:pt x="51" y="258"/>
                    <a:pt x="55" y="258"/>
                    <a:pt x="60" y="256"/>
                  </a:cubicBezTo>
                  <a:cubicBezTo>
                    <a:pt x="251" y="206"/>
                    <a:pt x="429" y="129"/>
                    <a:pt x="595" y="65"/>
                  </a:cubicBezTo>
                  <a:cubicBezTo>
                    <a:pt x="629" y="54"/>
                    <a:pt x="622"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7898759" y="752566"/>
              <a:ext cx="30390" cy="65652"/>
            </a:xfrm>
            <a:custGeom>
              <a:rect b="b" l="l" r="r" t="t"/>
              <a:pathLst>
                <a:path extrusionOk="0" h="512" w="237">
                  <a:moveTo>
                    <a:pt x="210" y="0"/>
                  </a:moveTo>
                  <a:cubicBezTo>
                    <a:pt x="202" y="0"/>
                    <a:pt x="191" y="5"/>
                    <a:pt x="182" y="14"/>
                  </a:cubicBezTo>
                  <a:cubicBezTo>
                    <a:pt x="118" y="179"/>
                    <a:pt x="80" y="332"/>
                    <a:pt x="16" y="485"/>
                  </a:cubicBezTo>
                  <a:cubicBezTo>
                    <a:pt x="1" y="500"/>
                    <a:pt x="14" y="511"/>
                    <a:pt x="30" y="511"/>
                  </a:cubicBezTo>
                  <a:cubicBezTo>
                    <a:pt x="39" y="511"/>
                    <a:pt x="50" y="507"/>
                    <a:pt x="55" y="497"/>
                  </a:cubicBezTo>
                  <a:cubicBezTo>
                    <a:pt x="106" y="332"/>
                    <a:pt x="169" y="179"/>
                    <a:pt x="220" y="39"/>
                  </a:cubicBezTo>
                  <a:cubicBezTo>
                    <a:pt x="237" y="14"/>
                    <a:pt x="226"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ceabbaae3d_1_153"/>
          <p:cNvSpPr txBox="1"/>
          <p:nvPr>
            <p:ph idx="1" type="body"/>
          </p:nvPr>
        </p:nvSpPr>
        <p:spPr>
          <a:xfrm>
            <a:off x="147225" y="1053700"/>
            <a:ext cx="3870000" cy="3462300"/>
          </a:xfrm>
          <a:prstGeom prst="rect">
            <a:avLst/>
          </a:prstGeom>
        </p:spPr>
        <p:txBody>
          <a:bodyPr anchorCtr="0" anchor="t" bIns="0" lIns="0" spcFirstLastPara="1" rIns="0" wrap="square" tIns="182875">
            <a:noAutofit/>
          </a:bodyPr>
          <a:lstStyle/>
          <a:p>
            <a:pPr indent="-317500" lvl="0" marL="457200" rtl="0" algn="l">
              <a:lnSpc>
                <a:spcPct val="150000"/>
              </a:lnSpc>
              <a:spcBef>
                <a:spcPts val="0"/>
              </a:spcBef>
              <a:spcAft>
                <a:spcPts val="0"/>
              </a:spcAft>
              <a:buSzPts val="1400"/>
              <a:buChar char="●"/>
            </a:pPr>
            <a:r>
              <a:rPr lang="en"/>
              <a:t>FLAN-T5 models are available on Hugging Face</a:t>
            </a:r>
            <a:endParaRPr/>
          </a:p>
          <a:p>
            <a:pPr indent="-317500" lvl="0" marL="457200" rtl="0" algn="l">
              <a:lnSpc>
                <a:spcPct val="150000"/>
              </a:lnSpc>
              <a:spcBef>
                <a:spcPts val="0"/>
              </a:spcBef>
              <a:spcAft>
                <a:spcPts val="0"/>
              </a:spcAft>
              <a:buSzPts val="1400"/>
              <a:buChar char="●"/>
            </a:pPr>
            <a:r>
              <a:rPr lang="en"/>
              <a:t>An NVIDIA A100 GPU → flan-t5-base</a:t>
            </a:r>
            <a:endParaRPr/>
          </a:p>
          <a:p>
            <a:pPr indent="-317500" lvl="0" marL="457200" rtl="0" algn="l">
              <a:lnSpc>
                <a:spcPct val="150000"/>
              </a:lnSpc>
              <a:spcBef>
                <a:spcPts val="0"/>
              </a:spcBef>
              <a:spcAft>
                <a:spcPts val="0"/>
              </a:spcAft>
              <a:buSzPts val="1400"/>
              <a:buChar char="●"/>
            </a:pPr>
            <a:r>
              <a:rPr lang="en"/>
              <a:t>250 million</a:t>
            </a:r>
            <a:endParaRPr/>
          </a:p>
          <a:p>
            <a:pPr indent="-317500" lvl="0" marL="457200" rtl="0" algn="l">
              <a:lnSpc>
                <a:spcPct val="150000"/>
              </a:lnSpc>
              <a:spcBef>
                <a:spcPts val="0"/>
              </a:spcBef>
              <a:spcAft>
                <a:spcPts val="0"/>
              </a:spcAft>
              <a:buSzPts val="1400"/>
              <a:buChar char="●"/>
            </a:pPr>
            <a:r>
              <a:rPr lang="en"/>
              <a:t>Parameters: </a:t>
            </a:r>
            <a:endParaRPr/>
          </a:p>
          <a:p>
            <a:pPr indent="0" lvl="0" marL="457200" rtl="0" algn="l">
              <a:lnSpc>
                <a:spcPct val="150000"/>
              </a:lnSpc>
              <a:spcBef>
                <a:spcPts val="0"/>
              </a:spcBef>
              <a:spcAft>
                <a:spcPts val="0"/>
              </a:spcAft>
              <a:buNone/>
            </a:pPr>
            <a:r>
              <a:rPr lang="en"/>
              <a:t>- learning_rate=3e-4,</a:t>
            </a:r>
            <a:endParaRPr/>
          </a:p>
          <a:p>
            <a:pPr indent="0" lvl="0" marL="457200" rtl="0" algn="l">
              <a:lnSpc>
                <a:spcPct val="150000"/>
              </a:lnSpc>
              <a:spcBef>
                <a:spcPts val="0"/>
              </a:spcBef>
              <a:spcAft>
                <a:spcPts val="0"/>
              </a:spcAft>
              <a:buNone/>
            </a:pPr>
            <a:r>
              <a:rPr lang="en"/>
              <a:t>- batch_size=8,</a:t>
            </a:r>
            <a:endParaRPr/>
          </a:p>
          <a:p>
            <a:pPr indent="0" lvl="0" marL="457200" rtl="0" algn="l">
              <a:lnSpc>
                <a:spcPct val="150000"/>
              </a:lnSpc>
              <a:spcBef>
                <a:spcPts val="0"/>
              </a:spcBef>
              <a:spcAft>
                <a:spcPts val="0"/>
              </a:spcAft>
              <a:buNone/>
            </a:pPr>
            <a:r>
              <a:rPr lang="en"/>
              <a:t>- num_train_epochs=2,</a:t>
            </a:r>
            <a:endParaRPr/>
          </a:p>
          <a:p>
            <a:pPr indent="0" lvl="0" marL="457200" rtl="0" algn="l">
              <a:lnSpc>
                <a:spcPct val="150000"/>
              </a:lnSpc>
              <a:spcBef>
                <a:spcPts val="0"/>
              </a:spcBef>
              <a:spcAft>
                <a:spcPts val="0"/>
              </a:spcAft>
              <a:buNone/>
            </a:pPr>
            <a:r>
              <a:rPr lang="en"/>
              <a:t>- weight_decay=0.01</a:t>
            </a:r>
            <a:endParaRPr/>
          </a:p>
          <a:p>
            <a:pPr indent="-317500" lvl="0" marL="457200" rtl="0" algn="l">
              <a:lnSpc>
                <a:spcPct val="150000"/>
              </a:lnSpc>
              <a:spcBef>
                <a:spcPts val="0"/>
              </a:spcBef>
              <a:spcAft>
                <a:spcPts val="0"/>
              </a:spcAft>
              <a:buSzPts val="1400"/>
              <a:buChar char="●"/>
            </a:pPr>
            <a:r>
              <a:rPr lang="en"/>
              <a:t>Training time: 30 minutes on A100 GPU</a:t>
            </a:r>
            <a:endParaRPr/>
          </a:p>
        </p:txBody>
      </p:sp>
      <p:sp>
        <p:nvSpPr>
          <p:cNvPr id="803" name="Google Shape;803;g2ceabbaae3d_1_153"/>
          <p:cNvSpPr txBox="1"/>
          <p:nvPr>
            <p:ph type="title"/>
          </p:nvPr>
        </p:nvSpPr>
        <p:spPr>
          <a:xfrm>
            <a:off x="531125" y="45325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Flan-T5(Cont.)</a:t>
            </a:r>
            <a:endParaRPr/>
          </a:p>
        </p:txBody>
      </p:sp>
      <p:pic>
        <p:nvPicPr>
          <p:cNvPr id="804" name="Google Shape;804;g2ceabbaae3d_1_153"/>
          <p:cNvPicPr preferRelativeResize="0"/>
          <p:nvPr/>
        </p:nvPicPr>
        <p:blipFill>
          <a:blip r:embed="rId3">
            <a:alphaModFix/>
          </a:blip>
          <a:stretch>
            <a:fillRect/>
          </a:stretch>
        </p:blipFill>
        <p:spPr>
          <a:xfrm>
            <a:off x="3887825" y="727725"/>
            <a:ext cx="4853200" cy="338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2ceabbaae3d_1_163"/>
          <p:cNvSpPr txBox="1"/>
          <p:nvPr>
            <p:ph idx="1" type="body"/>
          </p:nvPr>
        </p:nvSpPr>
        <p:spPr>
          <a:xfrm>
            <a:off x="825700" y="1332350"/>
            <a:ext cx="5900100" cy="3462300"/>
          </a:xfrm>
          <a:prstGeom prst="rect">
            <a:avLst/>
          </a:prstGeom>
        </p:spPr>
        <p:txBody>
          <a:bodyPr anchorCtr="0" anchor="t" bIns="0" lIns="0" spcFirstLastPara="1" rIns="0" wrap="square" tIns="182875">
            <a:noAutofit/>
          </a:bodyPr>
          <a:lstStyle/>
          <a:p>
            <a:pPr indent="-317500" lvl="0" marL="457200" rtl="0" algn="l">
              <a:lnSpc>
                <a:spcPct val="150000"/>
              </a:lnSpc>
              <a:spcBef>
                <a:spcPts val="0"/>
              </a:spcBef>
              <a:spcAft>
                <a:spcPts val="0"/>
              </a:spcAft>
              <a:buSzPts val="1400"/>
              <a:buChar char="●"/>
            </a:pPr>
            <a:r>
              <a:rPr lang="en"/>
              <a:t>Training Loss: 1.654000</a:t>
            </a:r>
            <a:endParaRPr/>
          </a:p>
          <a:p>
            <a:pPr indent="-317500" lvl="0" marL="457200" rtl="0" algn="l">
              <a:lnSpc>
                <a:spcPct val="150000"/>
              </a:lnSpc>
              <a:spcBef>
                <a:spcPts val="0"/>
              </a:spcBef>
              <a:spcAft>
                <a:spcPts val="0"/>
              </a:spcAft>
              <a:buSzPts val="1400"/>
              <a:buChar char="●"/>
            </a:pPr>
            <a:r>
              <a:rPr lang="en"/>
              <a:t>Evaluation Loss: 1.584549</a:t>
            </a:r>
            <a:endParaRPr/>
          </a:p>
        </p:txBody>
      </p:sp>
      <p:sp>
        <p:nvSpPr>
          <p:cNvPr id="810" name="Google Shape;810;g2ceabbaae3d_1_163"/>
          <p:cNvSpPr txBox="1"/>
          <p:nvPr>
            <p:ph type="title"/>
          </p:nvPr>
        </p:nvSpPr>
        <p:spPr>
          <a:xfrm>
            <a:off x="825700" y="62740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Flan-T5 Result</a:t>
            </a:r>
            <a:endParaRPr/>
          </a:p>
        </p:txBody>
      </p:sp>
      <p:pic>
        <p:nvPicPr>
          <p:cNvPr id="811" name="Google Shape;811;g2ceabbaae3d_1_163"/>
          <p:cNvPicPr preferRelativeResize="0"/>
          <p:nvPr/>
        </p:nvPicPr>
        <p:blipFill>
          <a:blip r:embed="rId3">
            <a:alphaModFix/>
          </a:blip>
          <a:stretch>
            <a:fillRect/>
          </a:stretch>
        </p:blipFill>
        <p:spPr>
          <a:xfrm>
            <a:off x="452425" y="2922250"/>
            <a:ext cx="8475751" cy="1268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2ceabbaae3d_1_174"/>
          <p:cNvSpPr txBox="1"/>
          <p:nvPr>
            <p:ph idx="1" type="body"/>
          </p:nvPr>
        </p:nvSpPr>
        <p:spPr>
          <a:xfrm>
            <a:off x="1006400" y="1053700"/>
            <a:ext cx="7434600" cy="3462300"/>
          </a:xfrm>
          <a:prstGeom prst="rect">
            <a:avLst/>
          </a:prstGeom>
        </p:spPr>
        <p:txBody>
          <a:bodyPr anchorCtr="0" anchor="t" bIns="0" lIns="0" spcFirstLastPara="1" rIns="0" wrap="square" tIns="182875">
            <a:noAutofit/>
          </a:bodyPr>
          <a:lstStyle/>
          <a:p>
            <a:pPr indent="0" lvl="0" marL="0" rtl="0" algn="l">
              <a:lnSpc>
                <a:spcPct val="115000"/>
              </a:lnSpc>
              <a:spcBef>
                <a:spcPts val="0"/>
              </a:spcBef>
              <a:spcAft>
                <a:spcPts val="0"/>
              </a:spcAft>
              <a:buNone/>
            </a:pPr>
            <a:r>
              <a:rPr lang="en"/>
              <a:t>Example 1: </a:t>
            </a:r>
            <a:endParaRPr/>
          </a:p>
          <a:p>
            <a:pPr indent="-317500" lvl="0" marL="457200" rtl="0" algn="l">
              <a:lnSpc>
                <a:spcPct val="115000"/>
              </a:lnSpc>
              <a:spcBef>
                <a:spcPts val="0"/>
              </a:spcBef>
              <a:spcAft>
                <a:spcPts val="0"/>
              </a:spcAft>
              <a:buSzPts val="1400"/>
              <a:buChar char="-"/>
            </a:pPr>
            <a:r>
              <a:rPr lang="en"/>
              <a:t>answer the question: How to make kung-pao chicken</a:t>
            </a:r>
            <a:endParaRPr/>
          </a:p>
          <a:p>
            <a:pPr indent="-317500" lvl="0" marL="457200" rtl="0" algn="l">
              <a:lnSpc>
                <a:spcPct val="115000"/>
              </a:lnSpc>
              <a:spcBef>
                <a:spcPts val="0"/>
              </a:spcBef>
              <a:spcAft>
                <a:spcPts val="0"/>
              </a:spcAft>
              <a:buSzPts val="1400"/>
              <a:buChar char="-"/>
            </a:pPr>
            <a:r>
              <a:rPr lang="en"/>
              <a:t>You can make Kung-Pao Chicken. Here is the recipe : Cook chicken in a large skillet until done. Drain off excess fat. Add chicken to skillet. Add kung-pao chicken. Cook until chicken is done.</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Example 2:</a:t>
            </a:r>
            <a:endParaRPr/>
          </a:p>
          <a:p>
            <a:pPr indent="-317500" lvl="0" marL="457200" rtl="0" algn="l">
              <a:lnSpc>
                <a:spcPct val="115000"/>
              </a:lnSpc>
              <a:spcBef>
                <a:spcPts val="0"/>
              </a:spcBef>
              <a:spcAft>
                <a:spcPts val="0"/>
              </a:spcAft>
              <a:buSzPts val="1400"/>
              <a:buChar char="-"/>
            </a:pPr>
            <a:r>
              <a:rPr lang="en"/>
              <a:t>answer the question: I have some salmon and scallop. What can I cook for my family? Give me some ideas and instruction.</a:t>
            </a:r>
            <a:endParaRPr/>
          </a:p>
          <a:p>
            <a:pPr indent="-317500" lvl="0" marL="457200" rtl="0" algn="l">
              <a:lnSpc>
                <a:spcPct val="115000"/>
              </a:lnSpc>
              <a:spcBef>
                <a:spcPts val="0"/>
              </a:spcBef>
              <a:spcAft>
                <a:spcPts val="0"/>
              </a:spcAft>
              <a:buSzPts val="1400"/>
              <a:buChar char="-"/>
            </a:pPr>
            <a:r>
              <a:rPr lang="en"/>
              <a:t>You can make Salmon And Scallop Casserole. Here is the recipe : Cook salmon and scallops in a large skillet until tender. Drain and set aside. Combine salmon and scallops in a large bowl. Mix together and pour over salmon and scallops. Bake at 350° for 30 minutes.</a:t>
            </a:r>
            <a:endParaRPr/>
          </a:p>
          <a:p>
            <a:pPr indent="0" lvl="0" marL="0" rtl="0" algn="l">
              <a:spcBef>
                <a:spcPts val="0"/>
              </a:spcBef>
              <a:spcAft>
                <a:spcPts val="0"/>
              </a:spcAft>
              <a:buNone/>
            </a:pPr>
            <a:r>
              <a:t/>
            </a:r>
            <a:endParaRPr/>
          </a:p>
        </p:txBody>
      </p:sp>
      <p:sp>
        <p:nvSpPr>
          <p:cNvPr id="817" name="Google Shape;817;g2ceabbaae3d_1_174"/>
          <p:cNvSpPr txBox="1"/>
          <p:nvPr>
            <p:ph type="title"/>
          </p:nvPr>
        </p:nvSpPr>
        <p:spPr>
          <a:xfrm>
            <a:off x="930200" y="627400"/>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Flan-T5 Sample output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1" name="Shape 821"/>
        <p:cNvGrpSpPr/>
        <p:nvPr/>
      </p:nvGrpSpPr>
      <p:grpSpPr>
        <a:xfrm>
          <a:off x="0" y="0"/>
          <a:ext cx="0" cy="0"/>
          <a:chOff x="0" y="0"/>
          <a:chExt cx="0" cy="0"/>
        </a:xfrm>
      </p:grpSpPr>
      <p:grpSp>
        <p:nvGrpSpPr>
          <p:cNvPr id="822" name="Google Shape;822;p13"/>
          <p:cNvGrpSpPr/>
          <p:nvPr/>
        </p:nvGrpSpPr>
        <p:grpSpPr>
          <a:xfrm rot="134293">
            <a:off x="109415" y="145793"/>
            <a:ext cx="8820721" cy="5003953"/>
            <a:chOff x="577150" y="371675"/>
            <a:chExt cx="2899721" cy="1958150"/>
          </a:xfrm>
        </p:grpSpPr>
        <p:sp>
          <p:nvSpPr>
            <p:cNvPr id="823" name="Google Shape;823;p13"/>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3"/>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3"/>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3"/>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3"/>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3"/>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3"/>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3"/>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3"/>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3"/>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3"/>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3"/>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6" name="Google Shape;846;p13"/>
          <p:cNvSpPr txBox="1"/>
          <p:nvPr>
            <p:ph idx="1" type="body"/>
          </p:nvPr>
        </p:nvSpPr>
        <p:spPr>
          <a:xfrm rot="-45604">
            <a:off x="640029" y="1051286"/>
            <a:ext cx="3889842" cy="304317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Why using bart</a:t>
            </a:r>
            <a:r>
              <a:rPr lang="en">
                <a:solidFill>
                  <a:schemeClr val="dk1"/>
                </a:solidFill>
              </a:rPr>
              <a:t>:</a:t>
            </a:r>
            <a:endParaRPr>
              <a:solidFill>
                <a:schemeClr val="dk1"/>
              </a:solidFill>
            </a:endParaRPr>
          </a:p>
          <a:p>
            <a:pPr indent="-317500" lvl="0" marL="457200" rtl="0" algn="l">
              <a:lnSpc>
                <a:spcPct val="100000"/>
              </a:lnSpc>
              <a:spcBef>
                <a:spcPts val="1600"/>
              </a:spcBef>
              <a:spcAft>
                <a:spcPts val="0"/>
              </a:spcAft>
              <a:buSzPts val="1400"/>
              <a:buChar char="●"/>
            </a:pPr>
            <a:r>
              <a:rPr lang="en"/>
              <a:t>bidirectional encoder allows it to understand context from both directions</a:t>
            </a:r>
            <a:endParaRPr/>
          </a:p>
          <a:p>
            <a:pPr indent="-317500" lvl="0" marL="457200" rtl="0" algn="l">
              <a:lnSpc>
                <a:spcPct val="100000"/>
              </a:lnSpc>
              <a:spcBef>
                <a:spcPts val="1600"/>
              </a:spcBef>
              <a:spcAft>
                <a:spcPts val="0"/>
              </a:spcAft>
              <a:buSzPts val="1400"/>
              <a:buChar char="●"/>
            </a:pPr>
            <a:r>
              <a:rPr lang="en"/>
              <a:t>The autoregressive decoder excels at generating coherent and contextually relevant text</a:t>
            </a:r>
            <a:endParaRPr/>
          </a:p>
          <a:p>
            <a:pPr indent="-317500" lvl="0" marL="457200" rtl="0" algn="l">
              <a:lnSpc>
                <a:spcPct val="100000"/>
              </a:lnSpc>
              <a:spcBef>
                <a:spcPts val="1600"/>
              </a:spcBef>
              <a:spcAft>
                <a:spcPts val="0"/>
              </a:spcAft>
              <a:buSzPts val="1400"/>
              <a:buChar char="●"/>
            </a:pPr>
            <a:r>
              <a:rPr lang="en"/>
              <a:t>robust pre-training and fine-tuning allow it to handle the diverse structure of recipes</a:t>
            </a:r>
            <a:endParaRPr/>
          </a:p>
        </p:txBody>
      </p:sp>
      <p:sp>
        <p:nvSpPr>
          <p:cNvPr id="847" name="Google Shape;847;p13"/>
          <p:cNvSpPr txBox="1"/>
          <p:nvPr>
            <p:ph type="title"/>
          </p:nvPr>
        </p:nvSpPr>
        <p:spPr>
          <a:xfrm>
            <a:off x="930200" y="525000"/>
            <a:ext cx="362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Bart</a:t>
            </a:r>
            <a:endParaRPr b="1">
              <a:solidFill>
                <a:schemeClr val="dk1"/>
              </a:solidFill>
            </a:endParaRPr>
          </a:p>
        </p:txBody>
      </p:sp>
      <p:sp>
        <p:nvSpPr>
          <p:cNvPr id="848" name="Google Shape;848;p13"/>
          <p:cNvSpPr/>
          <p:nvPr/>
        </p:nvSpPr>
        <p:spPr>
          <a:xfrm rot="635354">
            <a:off x="6745217" y="636422"/>
            <a:ext cx="1834780" cy="475154"/>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
          <p:cNvSpPr/>
          <p:nvPr/>
        </p:nvSpPr>
        <p:spPr>
          <a:xfrm rot="635363">
            <a:off x="6802911" y="463917"/>
            <a:ext cx="1862910" cy="511561"/>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0" name="Google Shape;850;p13"/>
          <p:cNvGrpSpPr/>
          <p:nvPr/>
        </p:nvGrpSpPr>
        <p:grpSpPr>
          <a:xfrm>
            <a:off x="4469791" y="1860157"/>
            <a:ext cx="1923552" cy="836291"/>
            <a:chOff x="6849866" y="612907"/>
            <a:chExt cx="1923552" cy="836291"/>
          </a:xfrm>
        </p:grpSpPr>
        <p:sp>
          <p:nvSpPr>
            <p:cNvPr id="851" name="Google Shape;851;p13"/>
            <p:cNvSpPr/>
            <p:nvPr/>
          </p:nvSpPr>
          <p:spPr>
            <a:xfrm rot="635354">
              <a:off x="6897617" y="788822"/>
              <a:ext cx="1834780" cy="475154"/>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
            <p:cNvSpPr/>
            <p:nvPr/>
          </p:nvSpPr>
          <p:spPr>
            <a:xfrm rot="635354">
              <a:off x="6880175" y="779801"/>
              <a:ext cx="1862935" cy="502503"/>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3" name="Google Shape;853;p13"/>
          <p:cNvPicPr preferRelativeResize="0"/>
          <p:nvPr/>
        </p:nvPicPr>
        <p:blipFill>
          <a:blip r:embed="rId3">
            <a:alphaModFix/>
          </a:blip>
          <a:stretch>
            <a:fillRect/>
          </a:stretch>
        </p:blipFill>
        <p:spPr>
          <a:xfrm>
            <a:off x="4809400" y="775100"/>
            <a:ext cx="3714274" cy="1474550"/>
          </a:xfrm>
          <a:prstGeom prst="rect">
            <a:avLst/>
          </a:prstGeom>
          <a:noFill/>
          <a:ln cap="flat" cmpd="sng" w="38100">
            <a:solidFill>
              <a:schemeClr val="dk1"/>
            </a:solidFill>
            <a:prstDash val="solid"/>
            <a:round/>
            <a:headEnd len="sm" w="sm" type="none"/>
            <a:tailEnd len="sm" w="sm" type="none"/>
          </a:ln>
        </p:spPr>
      </p:pic>
      <p:sp>
        <p:nvSpPr>
          <p:cNvPr id="854" name="Google Shape;854;p13"/>
          <p:cNvSpPr txBox="1"/>
          <p:nvPr/>
        </p:nvSpPr>
        <p:spPr>
          <a:xfrm>
            <a:off x="4722125" y="2779225"/>
            <a:ext cx="3801600" cy="1424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600"/>
              </a:spcBef>
              <a:spcAft>
                <a:spcPts val="0"/>
              </a:spcAft>
              <a:buClr>
                <a:schemeClr val="dk1"/>
              </a:buClr>
              <a:buSzPts val="1200"/>
              <a:buFont typeface="Nunito"/>
              <a:buChar char="●"/>
            </a:pPr>
            <a:r>
              <a:rPr lang="en" sz="1200">
                <a:solidFill>
                  <a:schemeClr val="dk1"/>
                </a:solidFill>
                <a:latin typeface="Nunito"/>
                <a:ea typeface="Nunito"/>
                <a:cs typeface="Nunito"/>
                <a:sym typeface="Nunito"/>
              </a:rPr>
              <a:t>BERT (Bidirectional Encoder Representations from Transformers) and GPT (Generative Pretrained Transformer) architectures</a:t>
            </a:r>
            <a:endParaRPr sz="1200">
              <a:solidFill>
                <a:schemeClr val="dk1"/>
              </a:solidFill>
              <a:latin typeface="Nunito"/>
              <a:ea typeface="Nunito"/>
              <a:cs typeface="Nunito"/>
              <a:sym typeface="Nunito"/>
            </a:endParaRPr>
          </a:p>
          <a:p>
            <a:pPr indent="-304800" lvl="0" marL="457200" rtl="0" algn="l">
              <a:lnSpc>
                <a:spcPct val="115000"/>
              </a:lnSpc>
              <a:spcBef>
                <a:spcPts val="1600"/>
              </a:spcBef>
              <a:spcAft>
                <a:spcPts val="0"/>
              </a:spcAft>
              <a:buClr>
                <a:schemeClr val="dk1"/>
              </a:buClr>
              <a:buSzPts val="1200"/>
              <a:buFont typeface="Nunito"/>
              <a:buChar char="●"/>
            </a:pPr>
            <a:r>
              <a:rPr lang="en" sz="1200">
                <a:solidFill>
                  <a:schemeClr val="dk1"/>
                </a:solidFill>
                <a:latin typeface="Nunito"/>
                <a:ea typeface="Nunito"/>
                <a:cs typeface="Nunito"/>
                <a:sym typeface="Nunito"/>
              </a:rPr>
              <a:t>standard Transformer-based neural machine translation framework </a:t>
            </a:r>
            <a:endParaRPr sz="1200">
              <a:solidFill>
                <a:schemeClr val="dk1"/>
              </a:solidFill>
              <a:latin typeface="Nunito"/>
              <a:ea typeface="Nunito"/>
              <a:cs typeface="Nunito"/>
              <a:sym typeface="Nunito"/>
            </a:endParaRPr>
          </a:p>
        </p:txBody>
      </p:sp>
      <p:sp>
        <p:nvSpPr>
          <p:cNvPr id="855" name="Google Shape;855;p13"/>
          <p:cNvSpPr txBox="1"/>
          <p:nvPr/>
        </p:nvSpPr>
        <p:spPr>
          <a:xfrm>
            <a:off x="210200" y="3794125"/>
            <a:ext cx="43428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1000"/>
              </a:spcBef>
              <a:spcAft>
                <a:spcPts val="1000"/>
              </a:spcAft>
              <a:buNone/>
            </a:pPr>
            <a:r>
              <a:rPr lang="en">
                <a:solidFill>
                  <a:schemeClr val="dk1"/>
                </a:solidFill>
                <a:latin typeface="Nunito"/>
                <a:ea typeface="Nunito"/>
                <a:cs typeface="Nunito"/>
                <a:sym typeface="Nunito"/>
              </a:rPr>
              <a:t>Lewis, Mike, et al. "BART: Denoising Sequence-to-Sequence Pre-training for Natural Language Generation, Translation, and Comprehension." Facebook AI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grpSp>
        <p:nvGrpSpPr>
          <p:cNvPr id="860" name="Google Shape;860;p14"/>
          <p:cNvGrpSpPr/>
          <p:nvPr/>
        </p:nvGrpSpPr>
        <p:grpSpPr>
          <a:xfrm rot="134293">
            <a:off x="94340" y="170343"/>
            <a:ext cx="8820721" cy="5003953"/>
            <a:chOff x="577150" y="371675"/>
            <a:chExt cx="2899721" cy="1958150"/>
          </a:xfrm>
        </p:grpSpPr>
        <p:sp>
          <p:nvSpPr>
            <p:cNvPr id="861" name="Google Shape;861;p14"/>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4"/>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4"/>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4"/>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4"/>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4"/>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4"/>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4"/>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4"/>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4"/>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4"/>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4"/>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4"/>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4"/>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4"/>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4"/>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4"/>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4"/>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4"/>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4" name="Google Shape;884;p14"/>
          <p:cNvSpPr txBox="1"/>
          <p:nvPr>
            <p:ph idx="2" type="title"/>
          </p:nvPr>
        </p:nvSpPr>
        <p:spPr>
          <a:xfrm>
            <a:off x="5073450" y="538350"/>
            <a:ext cx="3199200" cy="44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Output</a:t>
            </a:r>
            <a:endParaRPr/>
          </a:p>
        </p:txBody>
      </p:sp>
      <p:sp>
        <p:nvSpPr>
          <p:cNvPr id="885" name="Google Shape;885;p14"/>
          <p:cNvSpPr txBox="1"/>
          <p:nvPr>
            <p:ph type="title"/>
          </p:nvPr>
        </p:nvSpPr>
        <p:spPr>
          <a:xfrm>
            <a:off x="930200" y="981450"/>
            <a:ext cx="3199200" cy="44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Parameters</a:t>
            </a:r>
            <a:endParaRPr/>
          </a:p>
        </p:txBody>
      </p:sp>
      <p:sp>
        <p:nvSpPr>
          <p:cNvPr id="886" name="Google Shape;886;p14"/>
          <p:cNvSpPr txBox="1"/>
          <p:nvPr>
            <p:ph idx="1" type="subTitle"/>
          </p:nvPr>
        </p:nvSpPr>
        <p:spPr>
          <a:xfrm>
            <a:off x="974850" y="1209900"/>
            <a:ext cx="3199200" cy="27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 </a:t>
            </a:r>
            <a:r>
              <a:rPr lang="en" sz="1300"/>
              <a:t>num_train_epochs=3,</a:t>
            </a:r>
            <a:endParaRPr sz="1300"/>
          </a:p>
          <a:p>
            <a:pPr indent="-311150" lvl="0" marL="457200" rtl="0" algn="l">
              <a:spcBef>
                <a:spcPts val="0"/>
              </a:spcBef>
              <a:spcAft>
                <a:spcPts val="0"/>
              </a:spcAft>
              <a:buSzPts val="1300"/>
              <a:buChar char="●"/>
            </a:pPr>
            <a:r>
              <a:rPr lang="en" sz="1300"/>
              <a:t> per_device_train_batch_size=2</a:t>
            </a:r>
            <a:endParaRPr sz="1300"/>
          </a:p>
          <a:p>
            <a:pPr indent="-311150" lvl="0" marL="457200" rtl="0" algn="l">
              <a:spcBef>
                <a:spcPts val="0"/>
              </a:spcBef>
              <a:spcAft>
                <a:spcPts val="0"/>
              </a:spcAft>
              <a:buSzPts val="1300"/>
              <a:buChar char="●"/>
            </a:pPr>
            <a:r>
              <a:rPr lang="en" sz="1300"/>
              <a:t> per_device_eval_batch_size=1,    </a:t>
            </a:r>
            <a:endParaRPr sz="1300"/>
          </a:p>
          <a:p>
            <a:pPr indent="-311150" lvl="0" marL="457200" rtl="0" algn="l">
              <a:spcBef>
                <a:spcPts val="0"/>
              </a:spcBef>
              <a:spcAft>
                <a:spcPts val="0"/>
              </a:spcAft>
              <a:buSzPts val="1300"/>
              <a:buChar char="●"/>
            </a:pPr>
            <a:r>
              <a:rPr lang="en" sz="1300"/>
              <a:t> gradient_accumulation_steps=8,</a:t>
            </a:r>
            <a:endParaRPr sz="1300"/>
          </a:p>
          <a:p>
            <a:pPr indent="-311150" lvl="0" marL="457200" rtl="0" algn="l">
              <a:spcBef>
                <a:spcPts val="0"/>
              </a:spcBef>
              <a:spcAft>
                <a:spcPts val="0"/>
              </a:spcAft>
              <a:buSzPts val="1300"/>
              <a:buChar char="●"/>
            </a:pPr>
            <a:r>
              <a:rPr lang="en" sz="1300"/>
              <a:t> learning_rate=3e-4,</a:t>
            </a:r>
            <a:endParaRPr sz="1300"/>
          </a:p>
          <a:p>
            <a:pPr indent="-311150" lvl="0" marL="457200" rtl="0" algn="l">
              <a:spcBef>
                <a:spcPts val="0"/>
              </a:spcBef>
              <a:spcAft>
                <a:spcPts val="0"/>
              </a:spcAft>
              <a:buSzPts val="1300"/>
              <a:buChar char="●"/>
            </a:pPr>
            <a:r>
              <a:rPr lang="en" sz="1300"/>
              <a:t> fp16=True,</a:t>
            </a:r>
            <a:endParaRPr sz="1300"/>
          </a:p>
          <a:p>
            <a:pPr indent="0" lvl="0" marL="0" rtl="0" algn="l">
              <a:spcBef>
                <a:spcPts val="0"/>
              </a:spcBef>
              <a:spcAft>
                <a:spcPts val="0"/>
              </a:spcAft>
              <a:buNone/>
            </a:pPr>
            <a:r>
              <a:t/>
            </a:r>
            <a:endParaRPr sz="1300"/>
          </a:p>
        </p:txBody>
      </p:sp>
      <p:sp>
        <p:nvSpPr>
          <p:cNvPr id="887" name="Google Shape;887;p14"/>
          <p:cNvSpPr txBox="1"/>
          <p:nvPr>
            <p:ph idx="3" type="subTitle"/>
          </p:nvPr>
        </p:nvSpPr>
        <p:spPr>
          <a:xfrm>
            <a:off x="4797050" y="1209900"/>
            <a:ext cx="3622800" cy="3482100"/>
          </a:xfrm>
          <a:prstGeom prst="rect">
            <a:avLst/>
          </a:prstGeom>
          <a:noFill/>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Prompt: I have some salmon and scallop. What can I cook for my family? Give me some ideas and instruction.</a:t>
            </a:r>
            <a:endParaRPr/>
          </a:p>
          <a:p>
            <a:pPr indent="-317500" lvl="0" marL="457200" rtl="0" algn="l">
              <a:spcBef>
                <a:spcPts val="1000"/>
              </a:spcBef>
              <a:spcAft>
                <a:spcPts val="0"/>
              </a:spcAft>
              <a:buSzPts val="1400"/>
              <a:buChar char="●"/>
            </a:pPr>
            <a:r>
              <a:rPr lang="en"/>
              <a:t>Generated Text: you can make Seafood Dip with 1 can salmon, drained, 1 can cream of mushroom soup, 1/2 c. mayonnaise, 1 Tbsp. lemon juice. Here's the instruction : Mix all ingredients together and chill. Serve with crackers.</a:t>
            </a:r>
            <a:endParaRPr/>
          </a:p>
          <a:p>
            <a:pPr indent="0" lvl="0" marL="457200" rtl="0" algn="l">
              <a:lnSpc>
                <a:spcPct val="100000"/>
              </a:lnSpc>
              <a:spcBef>
                <a:spcPts val="1000"/>
              </a:spcBef>
              <a:spcAft>
                <a:spcPts val="1000"/>
              </a:spcAft>
              <a:buNone/>
            </a:pPr>
            <a:r>
              <a:t/>
            </a:r>
            <a:endParaRPr/>
          </a:p>
        </p:txBody>
      </p:sp>
      <p:sp>
        <p:nvSpPr>
          <p:cNvPr id="888" name="Google Shape;888;p14"/>
          <p:cNvSpPr txBox="1"/>
          <p:nvPr>
            <p:ph idx="4" type="title"/>
          </p:nvPr>
        </p:nvSpPr>
        <p:spPr>
          <a:xfrm>
            <a:off x="831950" y="368450"/>
            <a:ext cx="362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Bart </a:t>
            </a:r>
            <a:endParaRPr/>
          </a:p>
        </p:txBody>
      </p:sp>
      <p:sp>
        <p:nvSpPr>
          <p:cNvPr id="889" name="Google Shape;889;p14"/>
          <p:cNvSpPr txBox="1"/>
          <p:nvPr/>
        </p:nvSpPr>
        <p:spPr>
          <a:xfrm>
            <a:off x="974850" y="31026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Calligraffitti"/>
                <a:ea typeface="Calligraffitti"/>
                <a:cs typeface="Calligraffitti"/>
                <a:sym typeface="Calligraffitti"/>
              </a:rPr>
              <a:t>Evaluate </a:t>
            </a:r>
            <a:endParaRPr/>
          </a:p>
        </p:txBody>
      </p:sp>
      <p:sp>
        <p:nvSpPr>
          <p:cNvPr id="890" name="Google Shape;890;p14"/>
          <p:cNvSpPr txBox="1"/>
          <p:nvPr/>
        </p:nvSpPr>
        <p:spPr>
          <a:xfrm>
            <a:off x="974850" y="3564300"/>
            <a:ext cx="3000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Train_loss: 1.3508</a:t>
            </a:r>
            <a:endParaRPr sz="1200">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28"/>
          <p:cNvGrpSpPr/>
          <p:nvPr/>
        </p:nvGrpSpPr>
        <p:grpSpPr>
          <a:xfrm rot="134293">
            <a:off x="109415" y="145793"/>
            <a:ext cx="8820721" cy="5003953"/>
            <a:chOff x="577150" y="371675"/>
            <a:chExt cx="2899721" cy="1958150"/>
          </a:xfrm>
        </p:grpSpPr>
        <p:sp>
          <p:nvSpPr>
            <p:cNvPr id="896" name="Google Shape;896;p28"/>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8"/>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8"/>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8"/>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8"/>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8"/>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8"/>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8"/>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8"/>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8"/>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8"/>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8"/>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8"/>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8"/>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8"/>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8"/>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8"/>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8"/>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8"/>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8"/>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8"/>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8"/>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8"/>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9" name="Google Shape;919;p28"/>
          <p:cNvSpPr txBox="1"/>
          <p:nvPr>
            <p:ph type="title"/>
          </p:nvPr>
        </p:nvSpPr>
        <p:spPr>
          <a:xfrm rot="-20828">
            <a:off x="4925545" y="3005169"/>
            <a:ext cx="2921454" cy="741314"/>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300"/>
              <a:buNone/>
            </a:pPr>
            <a:r>
              <a:rPr b="1" lang="en"/>
              <a:t>Findings and human evaluation</a:t>
            </a:r>
            <a:endParaRPr b="1" sz="4300">
              <a:solidFill>
                <a:schemeClr val="dk1"/>
              </a:solidFill>
            </a:endParaRPr>
          </a:p>
        </p:txBody>
      </p:sp>
      <p:sp>
        <p:nvSpPr>
          <p:cNvPr id="920" name="Google Shape;920;p28"/>
          <p:cNvSpPr txBox="1"/>
          <p:nvPr>
            <p:ph idx="2" type="title"/>
          </p:nvPr>
        </p:nvSpPr>
        <p:spPr>
          <a:xfrm rot="-20862">
            <a:off x="5772850" y="1636315"/>
            <a:ext cx="2076338" cy="741314"/>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b="1" lang="en" sz="6000">
                <a:solidFill>
                  <a:schemeClr val="dk1"/>
                </a:solidFill>
              </a:rPr>
              <a:t>0</a:t>
            </a:r>
            <a:r>
              <a:rPr b="1" lang="en"/>
              <a:t>3</a:t>
            </a:r>
            <a:endParaRPr b="1" sz="6000">
              <a:solidFill>
                <a:schemeClr val="dk1"/>
              </a:solidFill>
            </a:endParaRPr>
          </a:p>
        </p:txBody>
      </p:sp>
      <p:pic>
        <p:nvPicPr>
          <p:cNvPr id="921" name="Google Shape;921;p28"/>
          <p:cNvPicPr preferRelativeResize="0"/>
          <p:nvPr/>
        </p:nvPicPr>
        <p:blipFill rotWithShape="1">
          <a:blip r:embed="rId3">
            <a:alphaModFix/>
          </a:blip>
          <a:srcRect b="6297" l="16247" r="17783" t="10721"/>
          <a:stretch/>
        </p:blipFill>
        <p:spPr>
          <a:xfrm>
            <a:off x="1276350" y="1009650"/>
            <a:ext cx="2400296" cy="3019198"/>
          </a:xfrm>
          <a:prstGeom prst="rect">
            <a:avLst/>
          </a:prstGeom>
          <a:noFill/>
          <a:ln cap="flat" cmpd="sng" w="28575">
            <a:solidFill>
              <a:schemeClr val="dk1"/>
            </a:solidFill>
            <a:prstDash val="solid"/>
            <a:round/>
            <a:headEnd len="sm" w="sm" type="none"/>
            <a:tailEnd len="sm" w="sm" type="none"/>
          </a:ln>
        </p:spPr>
      </p:pic>
      <p:grpSp>
        <p:nvGrpSpPr>
          <p:cNvPr id="922" name="Google Shape;922;p28"/>
          <p:cNvGrpSpPr/>
          <p:nvPr/>
        </p:nvGrpSpPr>
        <p:grpSpPr>
          <a:xfrm flipH="1" rot="-303553">
            <a:off x="1097699" y="787500"/>
            <a:ext cx="1429456" cy="385498"/>
            <a:chOff x="5228874" y="132800"/>
            <a:chExt cx="3104857" cy="837504"/>
          </a:xfrm>
        </p:grpSpPr>
        <p:sp>
          <p:nvSpPr>
            <p:cNvPr id="923" name="Google Shape;923;p28"/>
            <p:cNvSpPr/>
            <p:nvPr/>
          </p:nvSpPr>
          <p:spPr>
            <a:xfrm>
              <a:off x="5305375" y="132800"/>
              <a:ext cx="3028356" cy="837500"/>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8"/>
            <p:cNvSpPr/>
            <p:nvPr/>
          </p:nvSpPr>
          <p:spPr>
            <a:xfrm>
              <a:off x="5228874" y="132810"/>
              <a:ext cx="3104850" cy="837494"/>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 name="Google Shape;925;p28"/>
          <p:cNvGrpSpPr/>
          <p:nvPr/>
        </p:nvGrpSpPr>
        <p:grpSpPr>
          <a:xfrm flipH="1" rot="-303119">
            <a:off x="2556286" y="3752476"/>
            <a:ext cx="1311619" cy="396007"/>
            <a:chOff x="5228874" y="132800"/>
            <a:chExt cx="3104857" cy="837504"/>
          </a:xfrm>
        </p:grpSpPr>
        <p:sp>
          <p:nvSpPr>
            <p:cNvPr id="926" name="Google Shape;926;p28"/>
            <p:cNvSpPr/>
            <p:nvPr/>
          </p:nvSpPr>
          <p:spPr>
            <a:xfrm>
              <a:off x="5305375" y="132800"/>
              <a:ext cx="3028356" cy="837500"/>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8"/>
            <p:cNvSpPr/>
            <p:nvPr/>
          </p:nvSpPr>
          <p:spPr>
            <a:xfrm>
              <a:off x="5228874" y="132810"/>
              <a:ext cx="3104850" cy="837494"/>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8" name="Google Shape;928;p28"/>
          <p:cNvSpPr/>
          <p:nvPr/>
        </p:nvSpPr>
        <p:spPr>
          <a:xfrm>
            <a:off x="4884275" y="702000"/>
            <a:ext cx="588949" cy="928028"/>
          </a:xfrm>
          <a:custGeom>
            <a:rect b="b" l="l" r="r" t="t"/>
            <a:pathLst>
              <a:path extrusionOk="0" h="14262" w="9051">
                <a:moveTo>
                  <a:pt x="7158" y="5438"/>
                </a:moveTo>
                <a:cubicBezTo>
                  <a:pt x="7678" y="5438"/>
                  <a:pt x="8179" y="5651"/>
                  <a:pt x="8538" y="6029"/>
                </a:cubicBezTo>
                <a:lnTo>
                  <a:pt x="8538" y="6029"/>
                </a:lnTo>
                <a:cubicBezTo>
                  <a:pt x="8027" y="6055"/>
                  <a:pt x="7538" y="6226"/>
                  <a:pt x="7058" y="6416"/>
                </a:cubicBezTo>
                <a:cubicBezTo>
                  <a:pt x="6738" y="6542"/>
                  <a:pt x="6417" y="6653"/>
                  <a:pt x="6096" y="6737"/>
                </a:cubicBezTo>
                <a:cubicBezTo>
                  <a:pt x="5915" y="6782"/>
                  <a:pt x="5733" y="6803"/>
                  <a:pt x="5553" y="6803"/>
                </a:cubicBezTo>
                <a:cubicBezTo>
                  <a:pt x="5391" y="6803"/>
                  <a:pt x="5229" y="6786"/>
                  <a:pt x="5070" y="6754"/>
                </a:cubicBezTo>
                <a:lnTo>
                  <a:pt x="5070" y="6754"/>
                </a:lnTo>
                <a:cubicBezTo>
                  <a:pt x="5529" y="6212"/>
                  <a:pt x="6026" y="5624"/>
                  <a:pt x="6752" y="5481"/>
                </a:cubicBezTo>
                <a:cubicBezTo>
                  <a:pt x="6887" y="5452"/>
                  <a:pt x="7023" y="5438"/>
                  <a:pt x="7158" y="5438"/>
                </a:cubicBezTo>
                <a:close/>
                <a:moveTo>
                  <a:pt x="3011" y="476"/>
                </a:moveTo>
                <a:lnTo>
                  <a:pt x="3011" y="476"/>
                </a:lnTo>
                <a:cubicBezTo>
                  <a:pt x="3260" y="878"/>
                  <a:pt x="3633" y="1107"/>
                  <a:pt x="4046" y="1367"/>
                </a:cubicBezTo>
                <a:cubicBezTo>
                  <a:pt x="4631" y="1729"/>
                  <a:pt x="5147" y="2176"/>
                  <a:pt x="5454" y="2803"/>
                </a:cubicBezTo>
                <a:cubicBezTo>
                  <a:pt x="6067" y="4057"/>
                  <a:pt x="5595" y="5700"/>
                  <a:pt x="4788" y="6774"/>
                </a:cubicBezTo>
                <a:lnTo>
                  <a:pt x="4788" y="6774"/>
                </a:lnTo>
                <a:cubicBezTo>
                  <a:pt x="4750" y="6807"/>
                  <a:pt x="4718" y="6851"/>
                  <a:pt x="4704" y="6890"/>
                </a:cubicBezTo>
                <a:lnTo>
                  <a:pt x="4704" y="6890"/>
                </a:lnTo>
                <a:cubicBezTo>
                  <a:pt x="4684" y="6905"/>
                  <a:pt x="4667" y="6924"/>
                  <a:pt x="4656" y="6945"/>
                </a:cubicBezTo>
                <a:lnTo>
                  <a:pt x="4656" y="6945"/>
                </a:lnTo>
                <a:cubicBezTo>
                  <a:pt x="4392" y="6833"/>
                  <a:pt x="4156" y="6638"/>
                  <a:pt x="3990" y="6416"/>
                </a:cubicBezTo>
                <a:cubicBezTo>
                  <a:pt x="3864" y="6165"/>
                  <a:pt x="3794" y="5900"/>
                  <a:pt x="3767" y="5635"/>
                </a:cubicBezTo>
                <a:cubicBezTo>
                  <a:pt x="3613" y="5007"/>
                  <a:pt x="3404" y="4393"/>
                  <a:pt x="3125" y="3808"/>
                </a:cubicBezTo>
                <a:cubicBezTo>
                  <a:pt x="2888" y="3222"/>
                  <a:pt x="2665" y="2594"/>
                  <a:pt x="2651" y="1952"/>
                </a:cubicBezTo>
                <a:cubicBezTo>
                  <a:pt x="2640" y="1430"/>
                  <a:pt x="2823" y="952"/>
                  <a:pt x="3011" y="476"/>
                </a:cubicBezTo>
                <a:close/>
                <a:moveTo>
                  <a:pt x="3239" y="7009"/>
                </a:moveTo>
                <a:cubicBezTo>
                  <a:pt x="3624" y="7009"/>
                  <a:pt x="4010" y="7064"/>
                  <a:pt x="4388" y="7186"/>
                </a:cubicBezTo>
                <a:lnTo>
                  <a:pt x="4388" y="7186"/>
                </a:lnTo>
                <a:cubicBezTo>
                  <a:pt x="4373" y="7218"/>
                  <a:pt x="4358" y="7252"/>
                  <a:pt x="4345" y="7285"/>
                </a:cubicBezTo>
                <a:lnTo>
                  <a:pt x="4345" y="7285"/>
                </a:lnTo>
                <a:cubicBezTo>
                  <a:pt x="4084" y="7643"/>
                  <a:pt x="3562" y="7719"/>
                  <a:pt x="3110" y="7719"/>
                </a:cubicBezTo>
                <a:cubicBezTo>
                  <a:pt x="3028" y="7719"/>
                  <a:pt x="2949" y="7717"/>
                  <a:pt x="2874" y="7713"/>
                </a:cubicBezTo>
                <a:cubicBezTo>
                  <a:pt x="2455" y="7685"/>
                  <a:pt x="2037" y="7643"/>
                  <a:pt x="1618" y="7643"/>
                </a:cubicBezTo>
                <a:cubicBezTo>
                  <a:pt x="1278" y="7643"/>
                  <a:pt x="960" y="7743"/>
                  <a:pt x="632" y="7800"/>
                </a:cubicBezTo>
                <a:lnTo>
                  <a:pt x="632" y="7800"/>
                </a:lnTo>
                <a:cubicBezTo>
                  <a:pt x="1417" y="7320"/>
                  <a:pt x="2325" y="7009"/>
                  <a:pt x="3239" y="7009"/>
                </a:cubicBezTo>
                <a:close/>
                <a:moveTo>
                  <a:pt x="4789" y="7033"/>
                </a:moveTo>
                <a:cubicBezTo>
                  <a:pt x="4935" y="7033"/>
                  <a:pt x="5150" y="7178"/>
                  <a:pt x="5259" y="7239"/>
                </a:cubicBezTo>
                <a:cubicBezTo>
                  <a:pt x="5426" y="7337"/>
                  <a:pt x="5608" y="7448"/>
                  <a:pt x="5775" y="7560"/>
                </a:cubicBezTo>
                <a:cubicBezTo>
                  <a:pt x="6096" y="7769"/>
                  <a:pt x="6389" y="8006"/>
                  <a:pt x="6654" y="8285"/>
                </a:cubicBezTo>
                <a:cubicBezTo>
                  <a:pt x="7072" y="8773"/>
                  <a:pt x="7323" y="9401"/>
                  <a:pt x="7365" y="10057"/>
                </a:cubicBezTo>
                <a:cubicBezTo>
                  <a:pt x="7407" y="10698"/>
                  <a:pt x="7323" y="11340"/>
                  <a:pt x="7128" y="11954"/>
                </a:cubicBezTo>
                <a:cubicBezTo>
                  <a:pt x="6924" y="12546"/>
                  <a:pt x="6661" y="13113"/>
                  <a:pt x="6340" y="13649"/>
                </a:cubicBezTo>
                <a:lnTo>
                  <a:pt x="6340" y="13649"/>
                </a:lnTo>
                <a:cubicBezTo>
                  <a:pt x="6496" y="12549"/>
                  <a:pt x="6026" y="11502"/>
                  <a:pt x="5426" y="10573"/>
                </a:cubicBezTo>
                <a:cubicBezTo>
                  <a:pt x="4757" y="9513"/>
                  <a:pt x="4046" y="8327"/>
                  <a:pt x="4687" y="7086"/>
                </a:cubicBezTo>
                <a:lnTo>
                  <a:pt x="4681" y="7086"/>
                </a:lnTo>
                <a:cubicBezTo>
                  <a:pt x="4688" y="7074"/>
                  <a:pt x="4693" y="7062"/>
                  <a:pt x="4697" y="7050"/>
                </a:cubicBezTo>
                <a:lnTo>
                  <a:pt x="4697" y="7050"/>
                </a:lnTo>
                <a:cubicBezTo>
                  <a:pt x="4707" y="7049"/>
                  <a:pt x="4717" y="7047"/>
                  <a:pt x="4729" y="7044"/>
                </a:cubicBezTo>
                <a:cubicBezTo>
                  <a:pt x="4747" y="7036"/>
                  <a:pt x="4767" y="7033"/>
                  <a:pt x="4789" y="7033"/>
                </a:cubicBezTo>
                <a:close/>
                <a:moveTo>
                  <a:pt x="3101" y="0"/>
                </a:moveTo>
                <a:cubicBezTo>
                  <a:pt x="3022" y="0"/>
                  <a:pt x="2912" y="129"/>
                  <a:pt x="2902" y="181"/>
                </a:cubicBezTo>
                <a:cubicBezTo>
                  <a:pt x="2665" y="809"/>
                  <a:pt x="2372" y="1394"/>
                  <a:pt x="2372" y="2092"/>
                </a:cubicBezTo>
                <a:cubicBezTo>
                  <a:pt x="2372" y="2789"/>
                  <a:pt x="2609" y="3403"/>
                  <a:pt x="2860" y="4017"/>
                </a:cubicBezTo>
                <a:cubicBezTo>
                  <a:pt x="3153" y="4644"/>
                  <a:pt x="3376" y="5300"/>
                  <a:pt x="3529" y="5970"/>
                </a:cubicBezTo>
                <a:cubicBezTo>
                  <a:pt x="3557" y="6235"/>
                  <a:pt x="3655" y="6472"/>
                  <a:pt x="3794" y="6695"/>
                </a:cubicBezTo>
                <a:cubicBezTo>
                  <a:pt x="3815" y="6720"/>
                  <a:pt x="3836" y="6744"/>
                  <a:pt x="3857" y="6768"/>
                </a:cubicBezTo>
                <a:lnTo>
                  <a:pt x="3857" y="6768"/>
                </a:lnTo>
                <a:cubicBezTo>
                  <a:pt x="3700" y="6750"/>
                  <a:pt x="3542" y="6742"/>
                  <a:pt x="3385" y="6742"/>
                </a:cubicBezTo>
                <a:cubicBezTo>
                  <a:pt x="2238" y="6742"/>
                  <a:pt x="1092" y="7200"/>
                  <a:pt x="168" y="7881"/>
                </a:cubicBezTo>
                <a:cubicBezTo>
                  <a:pt x="126" y="7908"/>
                  <a:pt x="0" y="8104"/>
                  <a:pt x="140" y="8104"/>
                </a:cubicBezTo>
                <a:cubicBezTo>
                  <a:pt x="377" y="8076"/>
                  <a:pt x="614" y="8034"/>
                  <a:pt x="837" y="7978"/>
                </a:cubicBezTo>
                <a:cubicBezTo>
                  <a:pt x="1068" y="7932"/>
                  <a:pt x="1309" y="7905"/>
                  <a:pt x="1544" y="7905"/>
                </a:cubicBezTo>
                <a:cubicBezTo>
                  <a:pt x="1592" y="7905"/>
                  <a:pt x="1640" y="7906"/>
                  <a:pt x="1688" y="7908"/>
                </a:cubicBezTo>
                <a:cubicBezTo>
                  <a:pt x="2094" y="7908"/>
                  <a:pt x="2500" y="7966"/>
                  <a:pt x="2906" y="7966"/>
                </a:cubicBezTo>
                <a:cubicBezTo>
                  <a:pt x="2946" y="7966"/>
                  <a:pt x="2987" y="7966"/>
                  <a:pt x="3027" y="7964"/>
                </a:cubicBezTo>
                <a:cubicBezTo>
                  <a:pt x="3438" y="7955"/>
                  <a:pt x="3894" y="7872"/>
                  <a:pt x="4232" y="7638"/>
                </a:cubicBezTo>
                <a:lnTo>
                  <a:pt x="4232" y="7638"/>
                </a:lnTo>
                <a:cubicBezTo>
                  <a:pt x="4145" y="8002"/>
                  <a:pt x="4140" y="8384"/>
                  <a:pt x="4213" y="8759"/>
                </a:cubicBezTo>
                <a:cubicBezTo>
                  <a:pt x="4366" y="9345"/>
                  <a:pt x="4617" y="9903"/>
                  <a:pt x="4966" y="10391"/>
                </a:cubicBezTo>
                <a:cubicBezTo>
                  <a:pt x="5301" y="10935"/>
                  <a:pt x="5664" y="11437"/>
                  <a:pt x="5887" y="12051"/>
                </a:cubicBezTo>
                <a:cubicBezTo>
                  <a:pt x="6166" y="12721"/>
                  <a:pt x="6208" y="13474"/>
                  <a:pt x="5998" y="14185"/>
                </a:cubicBezTo>
                <a:cubicBezTo>
                  <a:pt x="5981" y="14242"/>
                  <a:pt x="6006" y="14262"/>
                  <a:pt x="6043" y="14262"/>
                </a:cubicBezTo>
                <a:cubicBezTo>
                  <a:pt x="6098" y="14262"/>
                  <a:pt x="6183" y="14219"/>
                  <a:pt x="6208" y="14185"/>
                </a:cubicBezTo>
                <a:cubicBezTo>
                  <a:pt x="6598" y="13600"/>
                  <a:pt x="6933" y="12986"/>
                  <a:pt x="7198" y="12344"/>
                </a:cubicBezTo>
                <a:cubicBezTo>
                  <a:pt x="7393" y="11828"/>
                  <a:pt x="7519" y="11284"/>
                  <a:pt x="7575" y="10726"/>
                </a:cubicBezTo>
                <a:cubicBezTo>
                  <a:pt x="7686" y="9638"/>
                  <a:pt x="7393" y="8480"/>
                  <a:pt x="6500" y="7769"/>
                </a:cubicBezTo>
                <a:cubicBezTo>
                  <a:pt x="6208" y="7532"/>
                  <a:pt x="5901" y="7309"/>
                  <a:pt x="5566" y="7127"/>
                </a:cubicBezTo>
                <a:cubicBezTo>
                  <a:pt x="5538" y="7111"/>
                  <a:pt x="5507" y="7094"/>
                  <a:pt x="5475" y="7076"/>
                </a:cubicBezTo>
                <a:lnTo>
                  <a:pt x="5475" y="7076"/>
                </a:lnTo>
                <a:cubicBezTo>
                  <a:pt x="5594" y="7073"/>
                  <a:pt x="5712" y="7062"/>
                  <a:pt x="5831" y="7044"/>
                </a:cubicBezTo>
                <a:cubicBezTo>
                  <a:pt x="6138" y="6988"/>
                  <a:pt x="6459" y="6890"/>
                  <a:pt x="6752" y="6765"/>
                </a:cubicBezTo>
                <a:cubicBezTo>
                  <a:pt x="7350" y="6553"/>
                  <a:pt x="7926" y="6307"/>
                  <a:pt x="8569" y="6307"/>
                </a:cubicBezTo>
                <a:cubicBezTo>
                  <a:pt x="8646" y="6307"/>
                  <a:pt x="8723" y="6311"/>
                  <a:pt x="8802" y="6318"/>
                </a:cubicBezTo>
                <a:cubicBezTo>
                  <a:pt x="8806" y="6319"/>
                  <a:pt x="8811" y="6319"/>
                  <a:pt x="8815" y="6319"/>
                </a:cubicBezTo>
                <a:cubicBezTo>
                  <a:pt x="8924" y="6319"/>
                  <a:pt x="9050" y="6160"/>
                  <a:pt x="8983" y="6053"/>
                </a:cubicBezTo>
                <a:cubicBezTo>
                  <a:pt x="8598" y="5464"/>
                  <a:pt x="7964" y="5169"/>
                  <a:pt x="7291" y="5169"/>
                </a:cubicBezTo>
                <a:cubicBezTo>
                  <a:pt x="7136" y="5169"/>
                  <a:pt x="6978" y="5185"/>
                  <a:pt x="6821" y="5216"/>
                </a:cubicBezTo>
                <a:cubicBezTo>
                  <a:pt x="6308" y="5324"/>
                  <a:pt x="5893" y="5614"/>
                  <a:pt x="5526" y="5968"/>
                </a:cubicBezTo>
                <a:lnTo>
                  <a:pt x="5526" y="5968"/>
                </a:lnTo>
                <a:cubicBezTo>
                  <a:pt x="5986" y="5012"/>
                  <a:pt x="6190" y="3871"/>
                  <a:pt x="5845" y="2887"/>
                </a:cubicBezTo>
                <a:cubicBezTo>
                  <a:pt x="5594" y="2245"/>
                  <a:pt x="5147" y="1687"/>
                  <a:pt x="4562" y="1311"/>
                </a:cubicBezTo>
                <a:cubicBezTo>
                  <a:pt x="4018" y="934"/>
                  <a:pt x="3432" y="697"/>
                  <a:pt x="3167" y="55"/>
                </a:cubicBezTo>
                <a:cubicBezTo>
                  <a:pt x="3152" y="16"/>
                  <a:pt x="3129" y="0"/>
                  <a:pt x="31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8"/>
          <p:cNvSpPr/>
          <p:nvPr/>
        </p:nvSpPr>
        <p:spPr>
          <a:xfrm>
            <a:off x="5081242" y="726727"/>
            <a:ext cx="113352" cy="429527"/>
          </a:xfrm>
          <a:custGeom>
            <a:rect b="b" l="l" r="r" t="t"/>
            <a:pathLst>
              <a:path extrusionOk="0" h="6601" w="1742">
                <a:moveTo>
                  <a:pt x="83" y="1"/>
                </a:moveTo>
                <a:cubicBezTo>
                  <a:pt x="61" y="1"/>
                  <a:pt x="28" y="31"/>
                  <a:pt x="28" y="52"/>
                </a:cubicBezTo>
                <a:cubicBezTo>
                  <a:pt x="0" y="317"/>
                  <a:pt x="14" y="596"/>
                  <a:pt x="84" y="861"/>
                </a:cubicBezTo>
                <a:cubicBezTo>
                  <a:pt x="140" y="1154"/>
                  <a:pt x="223" y="1433"/>
                  <a:pt x="335" y="1712"/>
                </a:cubicBezTo>
                <a:cubicBezTo>
                  <a:pt x="544" y="2228"/>
                  <a:pt x="809" y="2730"/>
                  <a:pt x="991" y="3274"/>
                </a:cubicBezTo>
                <a:cubicBezTo>
                  <a:pt x="1088" y="3567"/>
                  <a:pt x="1144" y="3860"/>
                  <a:pt x="1186" y="4167"/>
                </a:cubicBezTo>
                <a:cubicBezTo>
                  <a:pt x="1200" y="4460"/>
                  <a:pt x="1200" y="4753"/>
                  <a:pt x="1214" y="5032"/>
                </a:cubicBezTo>
                <a:cubicBezTo>
                  <a:pt x="1228" y="5297"/>
                  <a:pt x="1256" y="5562"/>
                  <a:pt x="1311" y="5813"/>
                </a:cubicBezTo>
                <a:cubicBezTo>
                  <a:pt x="1381" y="6078"/>
                  <a:pt x="1451" y="6399"/>
                  <a:pt x="1646" y="6594"/>
                </a:cubicBezTo>
                <a:cubicBezTo>
                  <a:pt x="1653" y="6598"/>
                  <a:pt x="1660" y="6600"/>
                  <a:pt x="1667" y="6600"/>
                </a:cubicBezTo>
                <a:cubicBezTo>
                  <a:pt x="1704" y="6600"/>
                  <a:pt x="1742" y="6548"/>
                  <a:pt x="1730" y="6524"/>
                </a:cubicBezTo>
                <a:cubicBezTo>
                  <a:pt x="1660" y="6231"/>
                  <a:pt x="1521" y="5952"/>
                  <a:pt x="1465" y="5659"/>
                </a:cubicBezTo>
                <a:cubicBezTo>
                  <a:pt x="1409" y="5380"/>
                  <a:pt x="1381" y="5087"/>
                  <a:pt x="1367" y="4808"/>
                </a:cubicBezTo>
                <a:cubicBezTo>
                  <a:pt x="1367" y="4516"/>
                  <a:pt x="1353" y="4223"/>
                  <a:pt x="1325" y="3930"/>
                </a:cubicBezTo>
                <a:cubicBezTo>
                  <a:pt x="1284" y="3679"/>
                  <a:pt x="1228" y="3442"/>
                  <a:pt x="1144" y="3204"/>
                </a:cubicBezTo>
                <a:cubicBezTo>
                  <a:pt x="977" y="2688"/>
                  <a:pt x="726" y="2200"/>
                  <a:pt x="516" y="1698"/>
                </a:cubicBezTo>
                <a:cubicBezTo>
                  <a:pt x="405" y="1447"/>
                  <a:pt x="321" y="1182"/>
                  <a:pt x="251" y="917"/>
                </a:cubicBezTo>
                <a:cubicBezTo>
                  <a:pt x="196" y="638"/>
                  <a:pt x="237" y="275"/>
                  <a:pt x="98" y="10"/>
                </a:cubicBezTo>
                <a:cubicBezTo>
                  <a:pt x="95" y="4"/>
                  <a:pt x="89" y="1"/>
                  <a:pt x="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8"/>
          <p:cNvSpPr/>
          <p:nvPr/>
        </p:nvSpPr>
        <p:spPr>
          <a:xfrm>
            <a:off x="5189259" y="1153194"/>
            <a:ext cx="125325" cy="445079"/>
          </a:xfrm>
          <a:custGeom>
            <a:rect b="b" l="l" r="r" t="t"/>
            <a:pathLst>
              <a:path extrusionOk="0" h="6840" w="1926">
                <a:moveTo>
                  <a:pt x="163" y="0"/>
                </a:moveTo>
                <a:cubicBezTo>
                  <a:pt x="145" y="0"/>
                  <a:pt x="122" y="20"/>
                  <a:pt x="112" y="40"/>
                </a:cubicBezTo>
                <a:cubicBezTo>
                  <a:pt x="0" y="277"/>
                  <a:pt x="140" y="542"/>
                  <a:pt x="195" y="793"/>
                </a:cubicBezTo>
                <a:cubicBezTo>
                  <a:pt x="251" y="1100"/>
                  <a:pt x="335" y="1407"/>
                  <a:pt x="447" y="1700"/>
                </a:cubicBezTo>
                <a:cubicBezTo>
                  <a:pt x="698" y="2286"/>
                  <a:pt x="1004" y="2844"/>
                  <a:pt x="1242" y="3443"/>
                </a:cubicBezTo>
                <a:cubicBezTo>
                  <a:pt x="1493" y="4043"/>
                  <a:pt x="1646" y="4699"/>
                  <a:pt x="1702" y="5354"/>
                </a:cubicBezTo>
                <a:cubicBezTo>
                  <a:pt x="1730" y="5661"/>
                  <a:pt x="1716" y="5968"/>
                  <a:pt x="1660" y="6275"/>
                </a:cubicBezTo>
                <a:cubicBezTo>
                  <a:pt x="1618" y="6442"/>
                  <a:pt x="1521" y="6652"/>
                  <a:pt x="1604" y="6819"/>
                </a:cubicBezTo>
                <a:cubicBezTo>
                  <a:pt x="1608" y="6834"/>
                  <a:pt x="1616" y="6840"/>
                  <a:pt x="1625" y="6840"/>
                </a:cubicBezTo>
                <a:cubicBezTo>
                  <a:pt x="1651" y="6840"/>
                  <a:pt x="1688" y="6797"/>
                  <a:pt x="1688" y="6777"/>
                </a:cubicBezTo>
                <a:cubicBezTo>
                  <a:pt x="1688" y="6554"/>
                  <a:pt x="1800" y="6331"/>
                  <a:pt x="1855" y="6122"/>
                </a:cubicBezTo>
                <a:cubicBezTo>
                  <a:pt x="1911" y="5829"/>
                  <a:pt x="1925" y="5522"/>
                  <a:pt x="1897" y="5229"/>
                </a:cubicBezTo>
                <a:cubicBezTo>
                  <a:pt x="1883" y="4615"/>
                  <a:pt x="1758" y="4001"/>
                  <a:pt x="1507" y="3429"/>
                </a:cubicBezTo>
                <a:cubicBezTo>
                  <a:pt x="1269" y="2871"/>
                  <a:pt x="935" y="2355"/>
                  <a:pt x="698" y="1797"/>
                </a:cubicBezTo>
                <a:cubicBezTo>
                  <a:pt x="572" y="1505"/>
                  <a:pt x="460" y="1212"/>
                  <a:pt x="391" y="905"/>
                </a:cubicBezTo>
                <a:cubicBezTo>
                  <a:pt x="349" y="765"/>
                  <a:pt x="335" y="626"/>
                  <a:pt x="293" y="472"/>
                </a:cubicBezTo>
                <a:cubicBezTo>
                  <a:pt x="265" y="319"/>
                  <a:pt x="237" y="165"/>
                  <a:pt x="181" y="12"/>
                </a:cubicBezTo>
                <a:cubicBezTo>
                  <a:pt x="177" y="4"/>
                  <a:pt x="171" y="0"/>
                  <a:pt x="1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8"/>
          <p:cNvSpPr/>
          <p:nvPr/>
        </p:nvSpPr>
        <p:spPr>
          <a:xfrm>
            <a:off x="4923317" y="1152023"/>
            <a:ext cx="267242" cy="60971"/>
          </a:xfrm>
          <a:custGeom>
            <a:rect b="b" l="l" r="r" t="t"/>
            <a:pathLst>
              <a:path extrusionOk="0" h="937" w="4107">
                <a:moveTo>
                  <a:pt x="4059" y="1"/>
                </a:moveTo>
                <a:cubicBezTo>
                  <a:pt x="4055" y="1"/>
                  <a:pt x="4051" y="1"/>
                  <a:pt x="4045" y="2"/>
                </a:cubicBezTo>
                <a:cubicBezTo>
                  <a:pt x="3906" y="44"/>
                  <a:pt x="3780" y="86"/>
                  <a:pt x="3655" y="156"/>
                </a:cubicBezTo>
                <a:cubicBezTo>
                  <a:pt x="3473" y="225"/>
                  <a:pt x="3292" y="281"/>
                  <a:pt x="3097" y="323"/>
                </a:cubicBezTo>
                <a:cubicBezTo>
                  <a:pt x="2720" y="379"/>
                  <a:pt x="2344" y="365"/>
                  <a:pt x="1981" y="393"/>
                </a:cubicBezTo>
                <a:cubicBezTo>
                  <a:pt x="1311" y="435"/>
                  <a:pt x="642" y="602"/>
                  <a:pt x="42" y="895"/>
                </a:cubicBezTo>
                <a:cubicBezTo>
                  <a:pt x="28" y="895"/>
                  <a:pt x="0" y="937"/>
                  <a:pt x="42" y="937"/>
                </a:cubicBezTo>
                <a:cubicBezTo>
                  <a:pt x="391" y="867"/>
                  <a:pt x="726" y="755"/>
                  <a:pt x="1074" y="672"/>
                </a:cubicBezTo>
                <a:cubicBezTo>
                  <a:pt x="1437" y="602"/>
                  <a:pt x="1786" y="546"/>
                  <a:pt x="2148" y="532"/>
                </a:cubicBezTo>
                <a:cubicBezTo>
                  <a:pt x="2483" y="518"/>
                  <a:pt x="2818" y="490"/>
                  <a:pt x="3153" y="448"/>
                </a:cubicBezTo>
                <a:cubicBezTo>
                  <a:pt x="3459" y="379"/>
                  <a:pt x="3766" y="253"/>
                  <a:pt x="4045" y="86"/>
                </a:cubicBezTo>
                <a:cubicBezTo>
                  <a:pt x="4058" y="73"/>
                  <a:pt x="4107" y="1"/>
                  <a:pt x="40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8"/>
          <p:cNvSpPr/>
          <p:nvPr/>
        </p:nvSpPr>
        <p:spPr>
          <a:xfrm>
            <a:off x="5198889" y="1076802"/>
            <a:ext cx="248958" cy="68258"/>
          </a:xfrm>
          <a:custGeom>
            <a:rect b="b" l="l" r="r" t="t"/>
            <a:pathLst>
              <a:path extrusionOk="0" h="1049" w="3826">
                <a:moveTo>
                  <a:pt x="3228" y="0"/>
                </a:moveTo>
                <a:cubicBezTo>
                  <a:pt x="2935" y="14"/>
                  <a:pt x="2656" y="42"/>
                  <a:pt x="2377" y="112"/>
                </a:cubicBezTo>
                <a:cubicBezTo>
                  <a:pt x="1972" y="210"/>
                  <a:pt x="1582" y="349"/>
                  <a:pt x="1205" y="503"/>
                </a:cubicBezTo>
                <a:cubicBezTo>
                  <a:pt x="815" y="642"/>
                  <a:pt x="368" y="740"/>
                  <a:pt x="33" y="1005"/>
                </a:cubicBezTo>
                <a:cubicBezTo>
                  <a:pt x="33" y="1005"/>
                  <a:pt x="0" y="1049"/>
                  <a:pt x="22" y="1049"/>
                </a:cubicBezTo>
                <a:cubicBezTo>
                  <a:pt x="25" y="1049"/>
                  <a:pt x="29" y="1048"/>
                  <a:pt x="33" y="1047"/>
                </a:cubicBezTo>
                <a:cubicBezTo>
                  <a:pt x="382" y="1005"/>
                  <a:pt x="717" y="907"/>
                  <a:pt x="1038" y="754"/>
                </a:cubicBezTo>
                <a:cubicBezTo>
                  <a:pt x="1400" y="628"/>
                  <a:pt x="1749" y="475"/>
                  <a:pt x="2126" y="377"/>
                </a:cubicBezTo>
                <a:cubicBezTo>
                  <a:pt x="2405" y="307"/>
                  <a:pt x="2684" y="251"/>
                  <a:pt x="2963" y="238"/>
                </a:cubicBezTo>
                <a:cubicBezTo>
                  <a:pt x="3014" y="232"/>
                  <a:pt x="3065" y="229"/>
                  <a:pt x="3116" y="229"/>
                </a:cubicBezTo>
                <a:cubicBezTo>
                  <a:pt x="3316" y="229"/>
                  <a:pt x="3513" y="271"/>
                  <a:pt x="3702" y="349"/>
                </a:cubicBezTo>
                <a:cubicBezTo>
                  <a:pt x="3710" y="353"/>
                  <a:pt x="3717" y="355"/>
                  <a:pt x="3725" y="355"/>
                </a:cubicBezTo>
                <a:cubicBezTo>
                  <a:pt x="3775" y="355"/>
                  <a:pt x="3826" y="286"/>
                  <a:pt x="3814" y="238"/>
                </a:cubicBezTo>
                <a:cubicBezTo>
                  <a:pt x="3744" y="14"/>
                  <a:pt x="3409" y="0"/>
                  <a:pt x="32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8"/>
          <p:cNvSpPr/>
          <p:nvPr/>
        </p:nvSpPr>
        <p:spPr>
          <a:xfrm>
            <a:off x="5181060" y="862332"/>
            <a:ext cx="81728" cy="272058"/>
          </a:xfrm>
          <a:custGeom>
            <a:rect b="b" l="l" r="r" t="t"/>
            <a:pathLst>
              <a:path extrusionOk="0" h="4181" w="1256">
                <a:moveTo>
                  <a:pt x="835" y="1"/>
                </a:moveTo>
                <a:cubicBezTo>
                  <a:pt x="827" y="1"/>
                  <a:pt x="810" y="18"/>
                  <a:pt x="810" y="18"/>
                </a:cubicBezTo>
                <a:cubicBezTo>
                  <a:pt x="977" y="395"/>
                  <a:pt x="1075" y="786"/>
                  <a:pt x="1103" y="1190"/>
                </a:cubicBezTo>
                <a:cubicBezTo>
                  <a:pt x="1089" y="1623"/>
                  <a:pt x="977" y="2055"/>
                  <a:pt x="782" y="2432"/>
                </a:cubicBezTo>
                <a:cubicBezTo>
                  <a:pt x="517" y="2990"/>
                  <a:pt x="1" y="3506"/>
                  <a:pt x="29" y="4175"/>
                </a:cubicBezTo>
                <a:cubicBezTo>
                  <a:pt x="29" y="4179"/>
                  <a:pt x="32" y="4181"/>
                  <a:pt x="36" y="4181"/>
                </a:cubicBezTo>
                <a:cubicBezTo>
                  <a:pt x="48" y="4181"/>
                  <a:pt x="70" y="4168"/>
                  <a:pt x="70" y="4147"/>
                </a:cubicBezTo>
                <a:cubicBezTo>
                  <a:pt x="84" y="3729"/>
                  <a:pt x="280" y="3380"/>
                  <a:pt x="503" y="3017"/>
                </a:cubicBezTo>
                <a:cubicBezTo>
                  <a:pt x="684" y="2738"/>
                  <a:pt x="851" y="2432"/>
                  <a:pt x="977" y="2111"/>
                </a:cubicBezTo>
                <a:cubicBezTo>
                  <a:pt x="1228" y="1427"/>
                  <a:pt x="1256" y="632"/>
                  <a:pt x="838" y="5"/>
                </a:cubicBezTo>
                <a:cubicBezTo>
                  <a:pt x="838" y="2"/>
                  <a:pt x="836"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8"/>
          <p:cNvSpPr/>
          <p:nvPr/>
        </p:nvSpPr>
        <p:spPr>
          <a:xfrm>
            <a:off x="5161994" y="818800"/>
            <a:ext cx="69039" cy="267503"/>
          </a:xfrm>
          <a:custGeom>
            <a:rect b="b" l="l" r="r" t="t"/>
            <a:pathLst>
              <a:path extrusionOk="0" h="4111" w="1061">
                <a:moveTo>
                  <a:pt x="536" y="0"/>
                </a:moveTo>
                <a:cubicBezTo>
                  <a:pt x="522" y="0"/>
                  <a:pt x="506" y="21"/>
                  <a:pt x="517" y="32"/>
                </a:cubicBezTo>
                <a:cubicBezTo>
                  <a:pt x="740" y="367"/>
                  <a:pt x="907" y="660"/>
                  <a:pt x="935" y="1078"/>
                </a:cubicBezTo>
                <a:cubicBezTo>
                  <a:pt x="949" y="1483"/>
                  <a:pt x="879" y="1887"/>
                  <a:pt x="726" y="2278"/>
                </a:cubicBezTo>
                <a:cubicBezTo>
                  <a:pt x="503" y="2849"/>
                  <a:pt x="1" y="3449"/>
                  <a:pt x="84" y="4105"/>
                </a:cubicBezTo>
                <a:cubicBezTo>
                  <a:pt x="84" y="4109"/>
                  <a:pt x="86" y="4111"/>
                  <a:pt x="87" y="4111"/>
                </a:cubicBezTo>
                <a:cubicBezTo>
                  <a:pt x="91" y="4111"/>
                  <a:pt x="98" y="4101"/>
                  <a:pt x="98" y="4091"/>
                </a:cubicBezTo>
                <a:cubicBezTo>
                  <a:pt x="168" y="3282"/>
                  <a:pt x="684" y="2668"/>
                  <a:pt x="893" y="1915"/>
                </a:cubicBezTo>
                <a:cubicBezTo>
                  <a:pt x="1061" y="1287"/>
                  <a:pt x="1061" y="464"/>
                  <a:pt x="545" y="4"/>
                </a:cubicBezTo>
                <a:cubicBezTo>
                  <a:pt x="542" y="1"/>
                  <a:pt x="539"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8"/>
          <p:cNvSpPr/>
          <p:nvPr/>
        </p:nvSpPr>
        <p:spPr>
          <a:xfrm>
            <a:off x="5161994" y="793618"/>
            <a:ext cx="50885" cy="198268"/>
          </a:xfrm>
          <a:custGeom>
            <a:rect b="b" l="l" r="r" t="t"/>
            <a:pathLst>
              <a:path extrusionOk="0" h="3047" w="782">
                <a:moveTo>
                  <a:pt x="29" y="0"/>
                </a:moveTo>
                <a:cubicBezTo>
                  <a:pt x="29" y="0"/>
                  <a:pt x="1" y="14"/>
                  <a:pt x="1" y="28"/>
                </a:cubicBezTo>
                <a:cubicBezTo>
                  <a:pt x="126" y="238"/>
                  <a:pt x="224" y="461"/>
                  <a:pt x="294" y="684"/>
                </a:cubicBezTo>
                <a:cubicBezTo>
                  <a:pt x="349" y="991"/>
                  <a:pt x="363" y="1298"/>
                  <a:pt x="308" y="1591"/>
                </a:cubicBezTo>
                <a:cubicBezTo>
                  <a:pt x="224" y="2079"/>
                  <a:pt x="43" y="2553"/>
                  <a:pt x="29" y="3041"/>
                </a:cubicBezTo>
                <a:cubicBezTo>
                  <a:pt x="29" y="3045"/>
                  <a:pt x="31" y="3047"/>
                  <a:pt x="34" y="3047"/>
                </a:cubicBezTo>
                <a:cubicBezTo>
                  <a:pt x="43" y="3047"/>
                  <a:pt x="56" y="3037"/>
                  <a:pt x="56" y="3027"/>
                </a:cubicBezTo>
                <a:cubicBezTo>
                  <a:pt x="224" y="2107"/>
                  <a:pt x="782" y="809"/>
                  <a:pt x="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8"/>
          <p:cNvSpPr/>
          <p:nvPr/>
        </p:nvSpPr>
        <p:spPr>
          <a:xfrm>
            <a:off x="5120284" y="762775"/>
            <a:ext cx="47241" cy="168596"/>
          </a:xfrm>
          <a:custGeom>
            <a:rect b="b" l="l" r="r" t="t"/>
            <a:pathLst>
              <a:path extrusionOk="0" h="2591" w="726">
                <a:moveTo>
                  <a:pt x="28" y="0"/>
                </a:moveTo>
                <a:cubicBezTo>
                  <a:pt x="28" y="0"/>
                  <a:pt x="0" y="0"/>
                  <a:pt x="0" y="28"/>
                </a:cubicBezTo>
                <a:cubicBezTo>
                  <a:pt x="209" y="433"/>
                  <a:pt x="391" y="823"/>
                  <a:pt x="391" y="1283"/>
                </a:cubicBezTo>
                <a:cubicBezTo>
                  <a:pt x="391" y="1730"/>
                  <a:pt x="279" y="2148"/>
                  <a:pt x="405" y="2581"/>
                </a:cubicBezTo>
                <a:cubicBezTo>
                  <a:pt x="405" y="2587"/>
                  <a:pt x="407" y="2590"/>
                  <a:pt x="411" y="2590"/>
                </a:cubicBezTo>
                <a:cubicBezTo>
                  <a:pt x="422" y="2590"/>
                  <a:pt x="446" y="2563"/>
                  <a:pt x="446" y="2553"/>
                </a:cubicBezTo>
                <a:cubicBezTo>
                  <a:pt x="279" y="1730"/>
                  <a:pt x="725" y="684"/>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8"/>
          <p:cNvSpPr/>
          <p:nvPr/>
        </p:nvSpPr>
        <p:spPr>
          <a:xfrm>
            <a:off x="5054889" y="771039"/>
            <a:ext cx="91749" cy="160593"/>
          </a:xfrm>
          <a:custGeom>
            <a:rect b="b" l="l" r="r" t="t"/>
            <a:pathLst>
              <a:path extrusionOk="0" h="2468" w="1410">
                <a:moveTo>
                  <a:pt x="120" y="1"/>
                </a:moveTo>
                <a:cubicBezTo>
                  <a:pt x="110" y="1"/>
                  <a:pt x="94" y="17"/>
                  <a:pt x="84" y="27"/>
                </a:cubicBezTo>
                <a:cubicBezTo>
                  <a:pt x="1" y="194"/>
                  <a:pt x="84" y="417"/>
                  <a:pt x="126" y="598"/>
                </a:cubicBezTo>
                <a:cubicBezTo>
                  <a:pt x="196" y="822"/>
                  <a:pt x="280" y="1045"/>
                  <a:pt x="405" y="1254"/>
                </a:cubicBezTo>
                <a:cubicBezTo>
                  <a:pt x="559" y="1449"/>
                  <a:pt x="740" y="1631"/>
                  <a:pt x="935" y="1812"/>
                </a:cubicBezTo>
                <a:cubicBezTo>
                  <a:pt x="1117" y="2007"/>
                  <a:pt x="1270" y="2230"/>
                  <a:pt x="1382" y="2468"/>
                </a:cubicBezTo>
                <a:lnTo>
                  <a:pt x="1410" y="2468"/>
                </a:lnTo>
                <a:cubicBezTo>
                  <a:pt x="1312" y="2007"/>
                  <a:pt x="893" y="1700"/>
                  <a:pt x="615" y="1366"/>
                </a:cubicBezTo>
                <a:cubicBezTo>
                  <a:pt x="447" y="1170"/>
                  <a:pt x="336" y="947"/>
                  <a:pt x="266" y="710"/>
                </a:cubicBezTo>
                <a:cubicBezTo>
                  <a:pt x="196" y="473"/>
                  <a:pt x="154" y="250"/>
                  <a:pt x="126" y="13"/>
                </a:cubicBezTo>
                <a:cubicBezTo>
                  <a:pt x="126" y="4"/>
                  <a:pt x="124"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8"/>
          <p:cNvSpPr/>
          <p:nvPr/>
        </p:nvSpPr>
        <p:spPr>
          <a:xfrm>
            <a:off x="5048577" y="833181"/>
            <a:ext cx="113482" cy="159161"/>
          </a:xfrm>
          <a:custGeom>
            <a:rect b="b" l="l" r="r" t="t"/>
            <a:pathLst>
              <a:path extrusionOk="0" h="2446" w="1744">
                <a:moveTo>
                  <a:pt x="22" y="0"/>
                </a:moveTo>
                <a:cubicBezTo>
                  <a:pt x="14" y="0"/>
                  <a:pt x="0" y="10"/>
                  <a:pt x="0" y="20"/>
                </a:cubicBezTo>
                <a:cubicBezTo>
                  <a:pt x="0" y="229"/>
                  <a:pt x="70" y="439"/>
                  <a:pt x="209" y="606"/>
                </a:cubicBezTo>
                <a:cubicBezTo>
                  <a:pt x="363" y="843"/>
                  <a:pt x="530" y="1066"/>
                  <a:pt x="725" y="1275"/>
                </a:cubicBezTo>
                <a:cubicBezTo>
                  <a:pt x="1046" y="1652"/>
                  <a:pt x="1451" y="2015"/>
                  <a:pt x="1702" y="2433"/>
                </a:cubicBezTo>
                <a:cubicBezTo>
                  <a:pt x="1706" y="2442"/>
                  <a:pt x="1712" y="2445"/>
                  <a:pt x="1718" y="2445"/>
                </a:cubicBezTo>
                <a:cubicBezTo>
                  <a:pt x="1730" y="2445"/>
                  <a:pt x="1744" y="2429"/>
                  <a:pt x="1744" y="2419"/>
                </a:cubicBezTo>
                <a:cubicBezTo>
                  <a:pt x="1674" y="2224"/>
                  <a:pt x="1548" y="2043"/>
                  <a:pt x="1395" y="1903"/>
                </a:cubicBezTo>
                <a:cubicBezTo>
                  <a:pt x="1214" y="1708"/>
                  <a:pt x="1060" y="1513"/>
                  <a:pt x="879" y="1331"/>
                </a:cubicBezTo>
                <a:cubicBezTo>
                  <a:pt x="698" y="1122"/>
                  <a:pt x="516" y="899"/>
                  <a:pt x="363" y="662"/>
                </a:cubicBezTo>
                <a:cubicBezTo>
                  <a:pt x="279" y="550"/>
                  <a:pt x="209" y="439"/>
                  <a:pt x="154" y="313"/>
                </a:cubicBezTo>
                <a:cubicBezTo>
                  <a:pt x="126" y="201"/>
                  <a:pt x="84" y="104"/>
                  <a:pt x="28" y="6"/>
                </a:cubicBezTo>
                <a:cubicBezTo>
                  <a:pt x="28" y="2"/>
                  <a:pt x="26" y="0"/>
                  <a:pt x="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8"/>
          <p:cNvSpPr/>
          <p:nvPr/>
        </p:nvSpPr>
        <p:spPr>
          <a:xfrm>
            <a:off x="5073955" y="934820"/>
            <a:ext cx="93571" cy="126106"/>
          </a:xfrm>
          <a:custGeom>
            <a:rect b="b" l="l" r="r" t="t"/>
            <a:pathLst>
              <a:path extrusionOk="0" h="1938" w="1438">
                <a:moveTo>
                  <a:pt x="23" y="1"/>
                </a:moveTo>
                <a:cubicBezTo>
                  <a:pt x="15" y="1"/>
                  <a:pt x="1" y="10"/>
                  <a:pt x="1" y="20"/>
                </a:cubicBezTo>
                <a:cubicBezTo>
                  <a:pt x="15" y="411"/>
                  <a:pt x="349" y="704"/>
                  <a:pt x="614" y="955"/>
                </a:cubicBezTo>
                <a:cubicBezTo>
                  <a:pt x="768" y="1080"/>
                  <a:pt x="907" y="1234"/>
                  <a:pt x="1033" y="1373"/>
                </a:cubicBezTo>
                <a:cubicBezTo>
                  <a:pt x="1061" y="1415"/>
                  <a:pt x="1396" y="1876"/>
                  <a:pt x="1354" y="1917"/>
                </a:cubicBezTo>
                <a:cubicBezTo>
                  <a:pt x="1344" y="1927"/>
                  <a:pt x="1348" y="1937"/>
                  <a:pt x="1361" y="1937"/>
                </a:cubicBezTo>
                <a:cubicBezTo>
                  <a:pt x="1366" y="1937"/>
                  <a:pt x="1373" y="1935"/>
                  <a:pt x="1382" y="1931"/>
                </a:cubicBezTo>
                <a:cubicBezTo>
                  <a:pt x="1437" y="1889"/>
                  <a:pt x="1368" y="1778"/>
                  <a:pt x="1340" y="1736"/>
                </a:cubicBezTo>
                <a:cubicBezTo>
                  <a:pt x="1242" y="1513"/>
                  <a:pt x="1103" y="1318"/>
                  <a:pt x="935" y="1150"/>
                </a:cubicBezTo>
                <a:cubicBezTo>
                  <a:pt x="587" y="788"/>
                  <a:pt x="238" y="467"/>
                  <a:pt x="29" y="6"/>
                </a:cubicBezTo>
                <a:cubicBezTo>
                  <a:pt x="29" y="2"/>
                  <a:pt x="26"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8"/>
          <p:cNvSpPr/>
          <p:nvPr/>
        </p:nvSpPr>
        <p:spPr>
          <a:xfrm>
            <a:off x="5108442" y="1041013"/>
            <a:ext cx="69039" cy="93375"/>
          </a:xfrm>
          <a:custGeom>
            <a:rect b="b" l="l" r="r" t="t"/>
            <a:pathLst>
              <a:path extrusionOk="0" h="1435" w="1061">
                <a:moveTo>
                  <a:pt x="23" y="1"/>
                </a:moveTo>
                <a:cubicBezTo>
                  <a:pt x="15" y="1"/>
                  <a:pt x="1" y="10"/>
                  <a:pt x="1" y="20"/>
                </a:cubicBezTo>
                <a:cubicBezTo>
                  <a:pt x="43" y="299"/>
                  <a:pt x="196" y="564"/>
                  <a:pt x="433" y="732"/>
                </a:cubicBezTo>
                <a:cubicBezTo>
                  <a:pt x="712" y="899"/>
                  <a:pt x="921" y="1136"/>
                  <a:pt x="1033" y="1429"/>
                </a:cubicBezTo>
                <a:cubicBezTo>
                  <a:pt x="1033" y="1433"/>
                  <a:pt x="1035" y="1435"/>
                  <a:pt x="1039" y="1435"/>
                </a:cubicBezTo>
                <a:cubicBezTo>
                  <a:pt x="1047" y="1435"/>
                  <a:pt x="1061" y="1425"/>
                  <a:pt x="1061" y="1415"/>
                </a:cubicBezTo>
                <a:cubicBezTo>
                  <a:pt x="1019" y="1150"/>
                  <a:pt x="866" y="941"/>
                  <a:pt x="656" y="788"/>
                </a:cubicBezTo>
                <a:cubicBezTo>
                  <a:pt x="531" y="704"/>
                  <a:pt x="405" y="606"/>
                  <a:pt x="294" y="495"/>
                </a:cubicBezTo>
                <a:cubicBezTo>
                  <a:pt x="182" y="341"/>
                  <a:pt x="98" y="174"/>
                  <a:pt x="29" y="6"/>
                </a:cubicBezTo>
                <a:cubicBezTo>
                  <a:pt x="29" y="2"/>
                  <a:pt x="26"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p:nvPr/>
        </p:nvSpPr>
        <p:spPr>
          <a:xfrm>
            <a:off x="5170193" y="1199979"/>
            <a:ext cx="49063" cy="140096"/>
          </a:xfrm>
          <a:custGeom>
            <a:rect b="b" l="l" r="r" t="t"/>
            <a:pathLst>
              <a:path extrusionOk="0" h="2153" w="754">
                <a:moveTo>
                  <a:pt x="552" y="1"/>
                </a:moveTo>
                <a:cubicBezTo>
                  <a:pt x="535" y="1"/>
                  <a:pt x="491" y="23"/>
                  <a:pt x="502" y="46"/>
                </a:cubicBezTo>
                <a:lnTo>
                  <a:pt x="504" y="48"/>
                </a:lnTo>
                <a:lnTo>
                  <a:pt x="504" y="48"/>
                </a:lnTo>
                <a:cubicBezTo>
                  <a:pt x="555" y="515"/>
                  <a:pt x="403" y="888"/>
                  <a:pt x="251" y="1316"/>
                </a:cubicBezTo>
                <a:cubicBezTo>
                  <a:pt x="154" y="1581"/>
                  <a:pt x="56" y="1901"/>
                  <a:pt x="209" y="2152"/>
                </a:cubicBezTo>
                <a:cubicBezTo>
                  <a:pt x="209" y="2152"/>
                  <a:pt x="237" y="2139"/>
                  <a:pt x="237" y="2125"/>
                </a:cubicBezTo>
                <a:cubicBezTo>
                  <a:pt x="0" y="1413"/>
                  <a:pt x="753" y="744"/>
                  <a:pt x="558" y="4"/>
                </a:cubicBezTo>
                <a:cubicBezTo>
                  <a:pt x="558" y="2"/>
                  <a:pt x="556" y="1"/>
                  <a:pt x="55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8"/>
          <p:cNvSpPr/>
          <p:nvPr/>
        </p:nvSpPr>
        <p:spPr>
          <a:xfrm>
            <a:off x="5213725" y="1270645"/>
            <a:ext cx="21864" cy="121160"/>
          </a:xfrm>
          <a:custGeom>
            <a:rect b="b" l="l" r="r" t="t"/>
            <a:pathLst>
              <a:path extrusionOk="0" h="1862" w="336">
                <a:moveTo>
                  <a:pt x="235" y="1"/>
                </a:moveTo>
                <a:cubicBezTo>
                  <a:pt x="231" y="1"/>
                  <a:pt x="224" y="10"/>
                  <a:pt x="224" y="20"/>
                </a:cubicBezTo>
                <a:cubicBezTo>
                  <a:pt x="210" y="202"/>
                  <a:pt x="182" y="383"/>
                  <a:pt x="140" y="550"/>
                </a:cubicBezTo>
                <a:cubicBezTo>
                  <a:pt x="84" y="704"/>
                  <a:pt x="57" y="857"/>
                  <a:pt x="29" y="1011"/>
                </a:cubicBezTo>
                <a:cubicBezTo>
                  <a:pt x="1" y="1304"/>
                  <a:pt x="71" y="1610"/>
                  <a:pt x="224" y="1862"/>
                </a:cubicBezTo>
                <a:cubicBezTo>
                  <a:pt x="224" y="1862"/>
                  <a:pt x="252" y="1862"/>
                  <a:pt x="252" y="1848"/>
                </a:cubicBezTo>
                <a:cubicBezTo>
                  <a:pt x="210" y="1680"/>
                  <a:pt x="140" y="1513"/>
                  <a:pt x="98" y="1359"/>
                </a:cubicBezTo>
                <a:cubicBezTo>
                  <a:pt x="57" y="1150"/>
                  <a:pt x="71" y="955"/>
                  <a:pt x="140" y="760"/>
                </a:cubicBezTo>
                <a:cubicBezTo>
                  <a:pt x="210" y="522"/>
                  <a:pt x="336" y="257"/>
                  <a:pt x="238" y="6"/>
                </a:cubicBezTo>
                <a:cubicBezTo>
                  <a:pt x="238" y="2"/>
                  <a:pt x="237"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8"/>
          <p:cNvSpPr/>
          <p:nvPr/>
        </p:nvSpPr>
        <p:spPr>
          <a:xfrm>
            <a:off x="5250945" y="1340530"/>
            <a:ext cx="20042" cy="100663"/>
          </a:xfrm>
          <a:custGeom>
            <a:rect b="b" l="l" r="r" t="t"/>
            <a:pathLst>
              <a:path extrusionOk="0" h="1547" w="308">
                <a:moveTo>
                  <a:pt x="148" y="1"/>
                </a:moveTo>
                <a:cubicBezTo>
                  <a:pt x="140" y="1"/>
                  <a:pt x="126" y="11"/>
                  <a:pt x="126" y="20"/>
                </a:cubicBezTo>
                <a:cubicBezTo>
                  <a:pt x="182" y="188"/>
                  <a:pt x="182" y="355"/>
                  <a:pt x="154" y="523"/>
                </a:cubicBezTo>
                <a:cubicBezTo>
                  <a:pt x="126" y="648"/>
                  <a:pt x="84" y="774"/>
                  <a:pt x="56" y="899"/>
                </a:cubicBezTo>
                <a:cubicBezTo>
                  <a:pt x="1" y="1108"/>
                  <a:pt x="15" y="1332"/>
                  <a:pt x="84" y="1541"/>
                </a:cubicBezTo>
                <a:cubicBezTo>
                  <a:pt x="84" y="1545"/>
                  <a:pt x="86" y="1546"/>
                  <a:pt x="89" y="1546"/>
                </a:cubicBezTo>
                <a:cubicBezTo>
                  <a:pt x="97" y="1546"/>
                  <a:pt x="112" y="1533"/>
                  <a:pt x="112" y="1513"/>
                </a:cubicBezTo>
                <a:cubicBezTo>
                  <a:pt x="112" y="1373"/>
                  <a:pt x="70" y="1234"/>
                  <a:pt x="84" y="1094"/>
                </a:cubicBezTo>
                <a:cubicBezTo>
                  <a:pt x="98" y="927"/>
                  <a:pt x="140" y="760"/>
                  <a:pt x="196" y="606"/>
                </a:cubicBezTo>
                <a:cubicBezTo>
                  <a:pt x="252" y="411"/>
                  <a:pt x="308" y="174"/>
                  <a:pt x="154" y="6"/>
                </a:cubicBezTo>
                <a:cubicBezTo>
                  <a:pt x="154" y="2"/>
                  <a:pt x="152" y="1"/>
                  <a:pt x="1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8"/>
          <p:cNvSpPr/>
          <p:nvPr/>
        </p:nvSpPr>
        <p:spPr>
          <a:xfrm>
            <a:off x="5272744" y="1394993"/>
            <a:ext cx="17309" cy="88886"/>
          </a:xfrm>
          <a:custGeom>
            <a:rect b="b" l="l" r="r" t="t"/>
            <a:pathLst>
              <a:path extrusionOk="0" h="1366" w="266">
                <a:moveTo>
                  <a:pt x="218" y="1"/>
                </a:moveTo>
                <a:cubicBezTo>
                  <a:pt x="210" y="1"/>
                  <a:pt x="196" y="10"/>
                  <a:pt x="196" y="20"/>
                </a:cubicBezTo>
                <a:cubicBezTo>
                  <a:pt x="182" y="257"/>
                  <a:pt x="140" y="495"/>
                  <a:pt x="70" y="718"/>
                </a:cubicBezTo>
                <a:cubicBezTo>
                  <a:pt x="14" y="927"/>
                  <a:pt x="0" y="1150"/>
                  <a:pt x="42" y="1359"/>
                </a:cubicBezTo>
                <a:cubicBezTo>
                  <a:pt x="42" y="1363"/>
                  <a:pt x="45" y="1365"/>
                  <a:pt x="48" y="1365"/>
                </a:cubicBezTo>
                <a:cubicBezTo>
                  <a:pt x="56" y="1365"/>
                  <a:pt x="70" y="1355"/>
                  <a:pt x="70" y="1345"/>
                </a:cubicBezTo>
                <a:lnTo>
                  <a:pt x="70" y="1345"/>
                </a:lnTo>
                <a:lnTo>
                  <a:pt x="56" y="1359"/>
                </a:lnTo>
                <a:cubicBezTo>
                  <a:pt x="70" y="1220"/>
                  <a:pt x="42" y="1094"/>
                  <a:pt x="56" y="969"/>
                </a:cubicBezTo>
                <a:cubicBezTo>
                  <a:pt x="84" y="815"/>
                  <a:pt x="126" y="676"/>
                  <a:pt x="182" y="550"/>
                </a:cubicBezTo>
                <a:cubicBezTo>
                  <a:pt x="252" y="369"/>
                  <a:pt x="265" y="188"/>
                  <a:pt x="224" y="6"/>
                </a:cubicBezTo>
                <a:cubicBezTo>
                  <a:pt x="224" y="2"/>
                  <a:pt x="221" y="1"/>
                  <a:pt x="2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8"/>
          <p:cNvSpPr/>
          <p:nvPr/>
        </p:nvSpPr>
        <p:spPr>
          <a:xfrm>
            <a:off x="5293631" y="1432343"/>
            <a:ext cx="50885" cy="86803"/>
          </a:xfrm>
          <a:custGeom>
            <a:rect b="b" l="l" r="r" t="t"/>
            <a:pathLst>
              <a:path extrusionOk="0" h="1334" w="782">
                <a:moveTo>
                  <a:pt x="20" y="0"/>
                </a:moveTo>
                <a:cubicBezTo>
                  <a:pt x="9" y="0"/>
                  <a:pt x="0" y="18"/>
                  <a:pt x="0" y="18"/>
                </a:cubicBezTo>
                <a:cubicBezTo>
                  <a:pt x="84" y="269"/>
                  <a:pt x="196" y="520"/>
                  <a:pt x="335" y="744"/>
                </a:cubicBezTo>
                <a:cubicBezTo>
                  <a:pt x="461" y="953"/>
                  <a:pt x="586" y="1134"/>
                  <a:pt x="740" y="1329"/>
                </a:cubicBezTo>
                <a:cubicBezTo>
                  <a:pt x="742" y="1332"/>
                  <a:pt x="745" y="1333"/>
                  <a:pt x="749" y="1333"/>
                </a:cubicBezTo>
                <a:cubicBezTo>
                  <a:pt x="763" y="1333"/>
                  <a:pt x="781" y="1313"/>
                  <a:pt x="781" y="1301"/>
                </a:cubicBezTo>
                <a:cubicBezTo>
                  <a:pt x="726" y="1218"/>
                  <a:pt x="670" y="1134"/>
                  <a:pt x="600" y="1064"/>
                </a:cubicBezTo>
                <a:cubicBezTo>
                  <a:pt x="516" y="939"/>
                  <a:pt x="433" y="813"/>
                  <a:pt x="377" y="674"/>
                </a:cubicBezTo>
                <a:cubicBezTo>
                  <a:pt x="293" y="451"/>
                  <a:pt x="223" y="158"/>
                  <a:pt x="28" y="4"/>
                </a:cubicBezTo>
                <a:cubicBezTo>
                  <a:pt x="25" y="1"/>
                  <a:pt x="23"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8"/>
          <p:cNvSpPr/>
          <p:nvPr/>
        </p:nvSpPr>
        <p:spPr>
          <a:xfrm>
            <a:off x="5269100" y="1360506"/>
            <a:ext cx="89927" cy="116085"/>
          </a:xfrm>
          <a:custGeom>
            <a:rect b="b" l="l" r="r" t="t"/>
            <a:pathLst>
              <a:path extrusionOk="0" h="1784" w="1382">
                <a:moveTo>
                  <a:pt x="23" y="1"/>
                </a:moveTo>
                <a:cubicBezTo>
                  <a:pt x="15" y="1"/>
                  <a:pt x="1" y="10"/>
                  <a:pt x="1" y="20"/>
                </a:cubicBezTo>
                <a:cubicBezTo>
                  <a:pt x="42" y="383"/>
                  <a:pt x="363" y="662"/>
                  <a:pt x="642" y="871"/>
                </a:cubicBezTo>
                <a:cubicBezTo>
                  <a:pt x="782" y="969"/>
                  <a:pt x="921" y="1094"/>
                  <a:pt x="1047" y="1220"/>
                </a:cubicBezTo>
                <a:cubicBezTo>
                  <a:pt x="1130" y="1317"/>
                  <a:pt x="1340" y="1624"/>
                  <a:pt x="1298" y="1778"/>
                </a:cubicBezTo>
                <a:cubicBezTo>
                  <a:pt x="1298" y="1782"/>
                  <a:pt x="1299" y="1784"/>
                  <a:pt x="1301" y="1784"/>
                </a:cubicBezTo>
                <a:cubicBezTo>
                  <a:pt x="1306" y="1784"/>
                  <a:pt x="1312" y="1778"/>
                  <a:pt x="1312" y="1778"/>
                </a:cubicBezTo>
                <a:cubicBezTo>
                  <a:pt x="1382" y="1694"/>
                  <a:pt x="1312" y="1569"/>
                  <a:pt x="1270" y="1485"/>
                </a:cubicBezTo>
                <a:cubicBezTo>
                  <a:pt x="1200" y="1317"/>
                  <a:pt x="1089" y="1164"/>
                  <a:pt x="949" y="1039"/>
                </a:cubicBezTo>
                <a:cubicBezTo>
                  <a:pt x="796" y="899"/>
                  <a:pt x="628" y="773"/>
                  <a:pt x="475" y="620"/>
                </a:cubicBezTo>
                <a:cubicBezTo>
                  <a:pt x="294" y="439"/>
                  <a:pt x="140" y="229"/>
                  <a:pt x="29" y="6"/>
                </a:cubicBezTo>
                <a:cubicBezTo>
                  <a:pt x="29" y="2"/>
                  <a:pt x="26"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8"/>
          <p:cNvSpPr/>
          <p:nvPr/>
        </p:nvSpPr>
        <p:spPr>
          <a:xfrm>
            <a:off x="5231880" y="1279885"/>
            <a:ext cx="136842" cy="154021"/>
          </a:xfrm>
          <a:custGeom>
            <a:rect b="b" l="l" r="r" t="t"/>
            <a:pathLst>
              <a:path extrusionOk="0" h="2367" w="2103">
                <a:moveTo>
                  <a:pt x="33" y="0"/>
                </a:moveTo>
                <a:cubicBezTo>
                  <a:pt x="19" y="0"/>
                  <a:pt x="1" y="20"/>
                  <a:pt x="1" y="32"/>
                </a:cubicBezTo>
                <a:cubicBezTo>
                  <a:pt x="112" y="562"/>
                  <a:pt x="712" y="799"/>
                  <a:pt x="1117" y="1078"/>
                </a:cubicBezTo>
                <a:cubicBezTo>
                  <a:pt x="1326" y="1217"/>
                  <a:pt x="1521" y="1385"/>
                  <a:pt x="1689" y="1580"/>
                </a:cubicBezTo>
                <a:cubicBezTo>
                  <a:pt x="1870" y="1817"/>
                  <a:pt x="1995" y="2068"/>
                  <a:pt x="2079" y="2361"/>
                </a:cubicBezTo>
                <a:cubicBezTo>
                  <a:pt x="2079" y="2365"/>
                  <a:pt x="2081" y="2367"/>
                  <a:pt x="2085" y="2367"/>
                </a:cubicBezTo>
                <a:cubicBezTo>
                  <a:pt x="2092" y="2367"/>
                  <a:pt x="2103" y="2357"/>
                  <a:pt x="2093" y="2347"/>
                </a:cubicBezTo>
                <a:cubicBezTo>
                  <a:pt x="2051" y="1817"/>
                  <a:pt x="1689" y="1413"/>
                  <a:pt x="1298" y="1106"/>
                </a:cubicBezTo>
                <a:cubicBezTo>
                  <a:pt x="1075" y="924"/>
                  <a:pt x="838" y="799"/>
                  <a:pt x="614" y="646"/>
                </a:cubicBezTo>
                <a:cubicBezTo>
                  <a:pt x="489" y="576"/>
                  <a:pt x="377" y="492"/>
                  <a:pt x="280" y="394"/>
                </a:cubicBezTo>
                <a:cubicBezTo>
                  <a:pt x="182" y="269"/>
                  <a:pt x="98" y="143"/>
                  <a:pt x="43" y="4"/>
                </a:cubicBezTo>
                <a:cubicBezTo>
                  <a:pt x="40" y="1"/>
                  <a:pt x="37" y="0"/>
                  <a:pt x="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8"/>
          <p:cNvSpPr/>
          <p:nvPr/>
        </p:nvSpPr>
        <p:spPr>
          <a:xfrm>
            <a:off x="5207413" y="1202712"/>
            <a:ext cx="167946" cy="170939"/>
          </a:xfrm>
          <a:custGeom>
            <a:rect b="b" l="l" r="r" t="t"/>
            <a:pathLst>
              <a:path extrusionOk="0" h="2627" w="2581">
                <a:moveTo>
                  <a:pt x="20" y="0"/>
                </a:moveTo>
                <a:cubicBezTo>
                  <a:pt x="9" y="0"/>
                  <a:pt x="0" y="18"/>
                  <a:pt x="0" y="18"/>
                </a:cubicBezTo>
                <a:cubicBezTo>
                  <a:pt x="154" y="660"/>
                  <a:pt x="614" y="995"/>
                  <a:pt x="1186" y="1260"/>
                </a:cubicBezTo>
                <a:cubicBezTo>
                  <a:pt x="1465" y="1371"/>
                  <a:pt x="1730" y="1553"/>
                  <a:pt x="1967" y="1762"/>
                </a:cubicBezTo>
                <a:cubicBezTo>
                  <a:pt x="2218" y="2013"/>
                  <a:pt x="2357" y="2348"/>
                  <a:pt x="2553" y="2627"/>
                </a:cubicBezTo>
                <a:cubicBezTo>
                  <a:pt x="2553" y="2627"/>
                  <a:pt x="2581" y="2613"/>
                  <a:pt x="2581" y="2613"/>
                </a:cubicBezTo>
                <a:cubicBezTo>
                  <a:pt x="2455" y="2292"/>
                  <a:pt x="2288" y="1999"/>
                  <a:pt x="2078" y="1734"/>
                </a:cubicBezTo>
                <a:cubicBezTo>
                  <a:pt x="1883" y="1539"/>
                  <a:pt x="1660" y="1371"/>
                  <a:pt x="1409" y="1260"/>
                </a:cubicBezTo>
                <a:cubicBezTo>
                  <a:pt x="1116" y="1134"/>
                  <a:pt x="851" y="995"/>
                  <a:pt x="600" y="813"/>
                </a:cubicBezTo>
                <a:cubicBezTo>
                  <a:pt x="335" y="590"/>
                  <a:pt x="237" y="269"/>
                  <a:pt x="28" y="4"/>
                </a:cubicBezTo>
                <a:cubicBezTo>
                  <a:pt x="25" y="1"/>
                  <a:pt x="22"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8"/>
          <p:cNvSpPr/>
          <p:nvPr/>
        </p:nvSpPr>
        <p:spPr>
          <a:xfrm>
            <a:off x="5077598" y="1169656"/>
            <a:ext cx="70796" cy="40604"/>
          </a:xfrm>
          <a:custGeom>
            <a:rect b="b" l="l" r="r" t="t"/>
            <a:pathLst>
              <a:path extrusionOk="0" h="624" w="1088">
                <a:moveTo>
                  <a:pt x="1082" y="1"/>
                </a:moveTo>
                <a:cubicBezTo>
                  <a:pt x="1080" y="1"/>
                  <a:pt x="1078" y="3"/>
                  <a:pt x="1075" y="10"/>
                </a:cubicBezTo>
                <a:lnTo>
                  <a:pt x="1061" y="10"/>
                </a:lnTo>
                <a:cubicBezTo>
                  <a:pt x="907" y="94"/>
                  <a:pt x="768" y="191"/>
                  <a:pt x="642" y="317"/>
                </a:cubicBezTo>
                <a:cubicBezTo>
                  <a:pt x="461" y="456"/>
                  <a:pt x="252" y="554"/>
                  <a:pt x="28" y="610"/>
                </a:cubicBezTo>
                <a:cubicBezTo>
                  <a:pt x="28" y="610"/>
                  <a:pt x="0" y="624"/>
                  <a:pt x="28" y="624"/>
                </a:cubicBezTo>
                <a:cubicBezTo>
                  <a:pt x="475" y="624"/>
                  <a:pt x="740" y="289"/>
                  <a:pt x="1075" y="38"/>
                </a:cubicBezTo>
                <a:cubicBezTo>
                  <a:pt x="1085" y="27"/>
                  <a:pt x="1088" y="1"/>
                  <a:pt x="10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8"/>
          <p:cNvSpPr/>
          <p:nvPr/>
        </p:nvSpPr>
        <p:spPr>
          <a:xfrm>
            <a:off x="5032245" y="1181109"/>
            <a:ext cx="45419" cy="26418"/>
          </a:xfrm>
          <a:custGeom>
            <a:rect b="b" l="l" r="r" t="t"/>
            <a:pathLst>
              <a:path extrusionOk="0" h="406" w="698">
                <a:moveTo>
                  <a:pt x="662" y="0"/>
                </a:moveTo>
                <a:cubicBezTo>
                  <a:pt x="563" y="0"/>
                  <a:pt x="497" y="89"/>
                  <a:pt x="419" y="141"/>
                </a:cubicBezTo>
                <a:cubicBezTo>
                  <a:pt x="293" y="225"/>
                  <a:pt x="140" y="294"/>
                  <a:pt x="14" y="378"/>
                </a:cubicBezTo>
                <a:cubicBezTo>
                  <a:pt x="14" y="378"/>
                  <a:pt x="0" y="406"/>
                  <a:pt x="14" y="406"/>
                </a:cubicBezTo>
                <a:cubicBezTo>
                  <a:pt x="126" y="364"/>
                  <a:pt x="223" y="322"/>
                  <a:pt x="321" y="267"/>
                </a:cubicBezTo>
                <a:cubicBezTo>
                  <a:pt x="446" y="197"/>
                  <a:pt x="544" y="99"/>
                  <a:pt x="670" y="43"/>
                </a:cubicBezTo>
                <a:cubicBezTo>
                  <a:pt x="684" y="43"/>
                  <a:pt x="697" y="1"/>
                  <a:pt x="684" y="1"/>
                </a:cubicBezTo>
                <a:cubicBezTo>
                  <a:pt x="676" y="1"/>
                  <a:pt x="66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8"/>
          <p:cNvSpPr/>
          <p:nvPr/>
        </p:nvSpPr>
        <p:spPr>
          <a:xfrm>
            <a:off x="5061266" y="1151242"/>
            <a:ext cx="49974" cy="26353"/>
          </a:xfrm>
          <a:custGeom>
            <a:rect b="b" l="l" r="r" t="t"/>
            <a:pathLst>
              <a:path extrusionOk="0" h="405" w="768">
                <a:moveTo>
                  <a:pt x="128" y="0"/>
                </a:moveTo>
                <a:cubicBezTo>
                  <a:pt x="88" y="0"/>
                  <a:pt x="49" y="12"/>
                  <a:pt x="14" y="42"/>
                </a:cubicBezTo>
                <a:cubicBezTo>
                  <a:pt x="14" y="42"/>
                  <a:pt x="0" y="70"/>
                  <a:pt x="14" y="70"/>
                </a:cubicBezTo>
                <a:cubicBezTo>
                  <a:pt x="32" y="62"/>
                  <a:pt x="51" y="59"/>
                  <a:pt x="71" y="59"/>
                </a:cubicBezTo>
                <a:cubicBezTo>
                  <a:pt x="193" y="59"/>
                  <a:pt x="349" y="189"/>
                  <a:pt x="433" y="237"/>
                </a:cubicBezTo>
                <a:cubicBezTo>
                  <a:pt x="517" y="321"/>
                  <a:pt x="628" y="377"/>
                  <a:pt x="740" y="405"/>
                </a:cubicBezTo>
                <a:cubicBezTo>
                  <a:pt x="740" y="405"/>
                  <a:pt x="768" y="391"/>
                  <a:pt x="754" y="391"/>
                </a:cubicBezTo>
                <a:lnTo>
                  <a:pt x="768" y="377"/>
                </a:lnTo>
                <a:cubicBezTo>
                  <a:pt x="628" y="279"/>
                  <a:pt x="489" y="168"/>
                  <a:pt x="349" y="84"/>
                </a:cubicBezTo>
                <a:cubicBezTo>
                  <a:pt x="277" y="39"/>
                  <a:pt x="200" y="0"/>
                  <a:pt x="1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8"/>
          <p:cNvSpPr/>
          <p:nvPr/>
        </p:nvSpPr>
        <p:spPr>
          <a:xfrm>
            <a:off x="4992031" y="1170047"/>
            <a:ext cx="46590" cy="14836"/>
          </a:xfrm>
          <a:custGeom>
            <a:rect b="b" l="l" r="r" t="t"/>
            <a:pathLst>
              <a:path extrusionOk="0" h="228" w="716">
                <a:moveTo>
                  <a:pt x="284" y="1"/>
                </a:moveTo>
                <a:cubicBezTo>
                  <a:pt x="188" y="1"/>
                  <a:pt x="88" y="32"/>
                  <a:pt x="18" y="102"/>
                </a:cubicBezTo>
                <a:cubicBezTo>
                  <a:pt x="18" y="102"/>
                  <a:pt x="0" y="120"/>
                  <a:pt x="8" y="120"/>
                </a:cubicBezTo>
                <a:cubicBezTo>
                  <a:pt x="9" y="120"/>
                  <a:pt x="13" y="118"/>
                  <a:pt x="18" y="116"/>
                </a:cubicBezTo>
                <a:cubicBezTo>
                  <a:pt x="74" y="95"/>
                  <a:pt x="133" y="84"/>
                  <a:pt x="194" y="84"/>
                </a:cubicBezTo>
                <a:cubicBezTo>
                  <a:pt x="255" y="84"/>
                  <a:pt x="318" y="95"/>
                  <a:pt x="381" y="116"/>
                </a:cubicBezTo>
                <a:cubicBezTo>
                  <a:pt x="465" y="171"/>
                  <a:pt x="576" y="213"/>
                  <a:pt x="688" y="227"/>
                </a:cubicBezTo>
                <a:cubicBezTo>
                  <a:pt x="702" y="227"/>
                  <a:pt x="716" y="213"/>
                  <a:pt x="702" y="213"/>
                </a:cubicBezTo>
                <a:lnTo>
                  <a:pt x="702" y="199"/>
                </a:lnTo>
                <a:cubicBezTo>
                  <a:pt x="590" y="116"/>
                  <a:pt x="479" y="46"/>
                  <a:pt x="339" y="4"/>
                </a:cubicBezTo>
                <a:cubicBezTo>
                  <a:pt x="321" y="2"/>
                  <a:pt x="303" y="1"/>
                  <a:pt x="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8"/>
          <p:cNvSpPr/>
          <p:nvPr/>
        </p:nvSpPr>
        <p:spPr>
          <a:xfrm>
            <a:off x="5349006" y="1092223"/>
            <a:ext cx="36374" cy="17309"/>
          </a:xfrm>
          <a:custGeom>
            <a:rect b="b" l="l" r="r" t="t"/>
            <a:pathLst>
              <a:path extrusionOk="0" h="266" w="559">
                <a:moveTo>
                  <a:pt x="97" y="1"/>
                </a:moveTo>
                <a:cubicBezTo>
                  <a:pt x="70" y="1"/>
                  <a:pt x="42" y="5"/>
                  <a:pt x="14" y="14"/>
                </a:cubicBezTo>
                <a:cubicBezTo>
                  <a:pt x="14" y="14"/>
                  <a:pt x="0" y="28"/>
                  <a:pt x="14" y="28"/>
                </a:cubicBezTo>
                <a:cubicBezTo>
                  <a:pt x="126" y="42"/>
                  <a:pt x="223" y="84"/>
                  <a:pt x="307" y="154"/>
                </a:cubicBezTo>
                <a:cubicBezTo>
                  <a:pt x="363" y="224"/>
                  <a:pt x="446" y="252"/>
                  <a:pt x="530" y="266"/>
                </a:cubicBezTo>
                <a:cubicBezTo>
                  <a:pt x="530" y="266"/>
                  <a:pt x="558" y="252"/>
                  <a:pt x="544" y="252"/>
                </a:cubicBezTo>
                <a:cubicBezTo>
                  <a:pt x="488" y="224"/>
                  <a:pt x="433" y="182"/>
                  <a:pt x="391" y="154"/>
                </a:cubicBezTo>
                <a:cubicBezTo>
                  <a:pt x="349" y="126"/>
                  <a:pt x="307" y="84"/>
                  <a:pt x="251" y="56"/>
                </a:cubicBezTo>
                <a:cubicBezTo>
                  <a:pt x="205" y="19"/>
                  <a:pt x="152"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8"/>
          <p:cNvSpPr/>
          <p:nvPr/>
        </p:nvSpPr>
        <p:spPr>
          <a:xfrm>
            <a:off x="5304498" y="1100487"/>
            <a:ext cx="38196" cy="22644"/>
          </a:xfrm>
          <a:custGeom>
            <a:rect b="b" l="l" r="r" t="t"/>
            <a:pathLst>
              <a:path extrusionOk="0" h="348" w="587">
                <a:moveTo>
                  <a:pt x="122" y="1"/>
                </a:moveTo>
                <a:cubicBezTo>
                  <a:pt x="78" y="1"/>
                  <a:pt x="37" y="20"/>
                  <a:pt x="1" y="69"/>
                </a:cubicBezTo>
                <a:lnTo>
                  <a:pt x="1" y="83"/>
                </a:lnTo>
                <a:cubicBezTo>
                  <a:pt x="26" y="77"/>
                  <a:pt x="49" y="75"/>
                  <a:pt x="71" y="75"/>
                </a:cubicBezTo>
                <a:cubicBezTo>
                  <a:pt x="280" y="75"/>
                  <a:pt x="356" y="297"/>
                  <a:pt x="559" y="348"/>
                </a:cubicBezTo>
                <a:cubicBezTo>
                  <a:pt x="559" y="348"/>
                  <a:pt x="586" y="334"/>
                  <a:pt x="573" y="334"/>
                </a:cubicBezTo>
                <a:lnTo>
                  <a:pt x="586" y="334"/>
                </a:lnTo>
                <a:cubicBezTo>
                  <a:pt x="477" y="257"/>
                  <a:pt x="282"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8"/>
          <p:cNvSpPr/>
          <p:nvPr/>
        </p:nvSpPr>
        <p:spPr>
          <a:xfrm>
            <a:off x="5263634" y="1112265"/>
            <a:ext cx="38196" cy="29151"/>
          </a:xfrm>
          <a:custGeom>
            <a:rect b="b" l="l" r="r" t="t"/>
            <a:pathLst>
              <a:path extrusionOk="0" h="448" w="587">
                <a:moveTo>
                  <a:pt x="131" y="0"/>
                </a:moveTo>
                <a:cubicBezTo>
                  <a:pt x="90" y="0"/>
                  <a:pt x="47" y="28"/>
                  <a:pt x="1" y="97"/>
                </a:cubicBezTo>
                <a:lnTo>
                  <a:pt x="1" y="111"/>
                </a:lnTo>
                <a:cubicBezTo>
                  <a:pt x="24" y="107"/>
                  <a:pt x="44" y="105"/>
                  <a:pt x="63" y="105"/>
                </a:cubicBezTo>
                <a:cubicBezTo>
                  <a:pt x="172" y="105"/>
                  <a:pt x="225" y="171"/>
                  <a:pt x="308" y="278"/>
                </a:cubicBezTo>
                <a:cubicBezTo>
                  <a:pt x="360" y="357"/>
                  <a:pt x="424" y="447"/>
                  <a:pt x="535" y="447"/>
                </a:cubicBezTo>
                <a:cubicBezTo>
                  <a:pt x="543" y="447"/>
                  <a:pt x="551" y="447"/>
                  <a:pt x="559" y="446"/>
                </a:cubicBezTo>
                <a:cubicBezTo>
                  <a:pt x="559" y="446"/>
                  <a:pt x="587" y="418"/>
                  <a:pt x="559" y="418"/>
                </a:cubicBezTo>
                <a:lnTo>
                  <a:pt x="573" y="404"/>
                </a:lnTo>
                <a:cubicBezTo>
                  <a:pt x="418" y="404"/>
                  <a:pt x="289" y="0"/>
                  <a:pt x="1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8"/>
          <p:cNvSpPr/>
          <p:nvPr/>
        </p:nvSpPr>
        <p:spPr>
          <a:xfrm>
            <a:off x="5261877" y="1060079"/>
            <a:ext cx="32730" cy="59409"/>
          </a:xfrm>
          <a:custGeom>
            <a:rect b="b" l="l" r="r" t="t"/>
            <a:pathLst>
              <a:path extrusionOk="0" h="913" w="503">
                <a:moveTo>
                  <a:pt x="497" y="1"/>
                </a:moveTo>
                <a:cubicBezTo>
                  <a:pt x="495" y="1"/>
                  <a:pt x="492" y="2"/>
                  <a:pt x="488" y="6"/>
                </a:cubicBezTo>
                <a:cubicBezTo>
                  <a:pt x="377" y="90"/>
                  <a:pt x="307" y="229"/>
                  <a:pt x="293" y="383"/>
                </a:cubicBezTo>
                <a:cubicBezTo>
                  <a:pt x="267" y="486"/>
                  <a:pt x="230" y="837"/>
                  <a:pt x="60" y="837"/>
                </a:cubicBezTo>
                <a:cubicBezTo>
                  <a:pt x="46" y="837"/>
                  <a:pt x="30" y="835"/>
                  <a:pt x="14" y="829"/>
                </a:cubicBezTo>
                <a:lnTo>
                  <a:pt x="0" y="829"/>
                </a:lnTo>
                <a:lnTo>
                  <a:pt x="14" y="843"/>
                </a:lnTo>
                <a:cubicBezTo>
                  <a:pt x="0" y="857"/>
                  <a:pt x="0" y="871"/>
                  <a:pt x="0" y="885"/>
                </a:cubicBezTo>
                <a:cubicBezTo>
                  <a:pt x="0" y="899"/>
                  <a:pt x="0" y="913"/>
                  <a:pt x="28" y="913"/>
                </a:cubicBezTo>
                <a:cubicBezTo>
                  <a:pt x="167" y="885"/>
                  <a:pt x="293" y="760"/>
                  <a:pt x="335" y="606"/>
                </a:cubicBezTo>
                <a:cubicBezTo>
                  <a:pt x="377" y="411"/>
                  <a:pt x="432" y="216"/>
                  <a:pt x="502" y="20"/>
                </a:cubicBezTo>
                <a:cubicBezTo>
                  <a:pt x="502" y="10"/>
                  <a:pt x="502"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8"/>
          <p:cNvSpPr/>
          <p:nvPr/>
        </p:nvSpPr>
        <p:spPr>
          <a:xfrm>
            <a:off x="5312697" y="1055849"/>
            <a:ext cx="34552" cy="46395"/>
          </a:xfrm>
          <a:custGeom>
            <a:rect b="b" l="l" r="r" t="t"/>
            <a:pathLst>
              <a:path extrusionOk="0" h="713" w="531">
                <a:moveTo>
                  <a:pt x="489" y="0"/>
                </a:moveTo>
                <a:cubicBezTo>
                  <a:pt x="377" y="0"/>
                  <a:pt x="291" y="79"/>
                  <a:pt x="265" y="183"/>
                </a:cubicBezTo>
                <a:cubicBezTo>
                  <a:pt x="237" y="253"/>
                  <a:pt x="223" y="322"/>
                  <a:pt x="209" y="406"/>
                </a:cubicBezTo>
                <a:cubicBezTo>
                  <a:pt x="181" y="518"/>
                  <a:pt x="98" y="615"/>
                  <a:pt x="0" y="685"/>
                </a:cubicBezTo>
                <a:lnTo>
                  <a:pt x="0" y="713"/>
                </a:lnTo>
                <a:lnTo>
                  <a:pt x="14" y="713"/>
                </a:lnTo>
                <a:cubicBezTo>
                  <a:pt x="126" y="657"/>
                  <a:pt x="223" y="560"/>
                  <a:pt x="265" y="434"/>
                </a:cubicBezTo>
                <a:cubicBezTo>
                  <a:pt x="279" y="378"/>
                  <a:pt x="293" y="308"/>
                  <a:pt x="307" y="239"/>
                </a:cubicBezTo>
                <a:cubicBezTo>
                  <a:pt x="335" y="141"/>
                  <a:pt x="405" y="43"/>
                  <a:pt x="516" y="16"/>
                </a:cubicBezTo>
                <a:cubicBezTo>
                  <a:pt x="516" y="16"/>
                  <a:pt x="530" y="2"/>
                  <a:pt x="516" y="2"/>
                </a:cubicBezTo>
                <a:cubicBezTo>
                  <a:pt x="507" y="1"/>
                  <a:pt x="498"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8"/>
          <p:cNvSpPr/>
          <p:nvPr/>
        </p:nvSpPr>
        <p:spPr>
          <a:xfrm>
            <a:off x="5357140" y="1059558"/>
            <a:ext cx="24596" cy="28175"/>
          </a:xfrm>
          <a:custGeom>
            <a:rect b="b" l="l" r="r" t="t"/>
            <a:pathLst>
              <a:path extrusionOk="0" h="433" w="378">
                <a:moveTo>
                  <a:pt x="377" y="0"/>
                </a:moveTo>
                <a:cubicBezTo>
                  <a:pt x="280" y="14"/>
                  <a:pt x="210" y="70"/>
                  <a:pt x="182" y="154"/>
                </a:cubicBezTo>
                <a:cubicBezTo>
                  <a:pt x="168" y="210"/>
                  <a:pt x="140" y="265"/>
                  <a:pt x="98" y="321"/>
                </a:cubicBezTo>
                <a:cubicBezTo>
                  <a:pt x="70" y="363"/>
                  <a:pt x="29" y="377"/>
                  <a:pt x="1" y="419"/>
                </a:cubicBezTo>
                <a:lnTo>
                  <a:pt x="15" y="433"/>
                </a:lnTo>
                <a:cubicBezTo>
                  <a:pt x="84" y="405"/>
                  <a:pt x="154" y="335"/>
                  <a:pt x="182" y="265"/>
                </a:cubicBezTo>
                <a:cubicBezTo>
                  <a:pt x="210" y="237"/>
                  <a:pt x="224" y="196"/>
                  <a:pt x="238" y="154"/>
                </a:cubicBezTo>
                <a:cubicBezTo>
                  <a:pt x="266" y="98"/>
                  <a:pt x="321" y="42"/>
                  <a:pt x="377" y="14"/>
                </a:cubicBezTo>
                <a:cubicBezTo>
                  <a:pt x="377" y="14"/>
                  <a:pt x="377" y="0"/>
                  <a:pt x="3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8"/>
          <p:cNvSpPr/>
          <p:nvPr/>
        </p:nvSpPr>
        <p:spPr>
          <a:xfrm flipH="1">
            <a:off x="448571" y="168891"/>
            <a:ext cx="8668114" cy="4773606"/>
          </a:xfrm>
          <a:custGeom>
            <a:rect b="b" l="l" r="r" t="t"/>
            <a:pathLst>
              <a:path extrusionOk="0" h="12757" w="18719">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38"/>
          <p:cNvGrpSpPr/>
          <p:nvPr/>
        </p:nvGrpSpPr>
        <p:grpSpPr>
          <a:xfrm>
            <a:off x="329788" y="-119149"/>
            <a:ext cx="9234578" cy="5170170"/>
            <a:chOff x="329788" y="-119149"/>
            <a:chExt cx="9234578" cy="5170170"/>
          </a:xfrm>
        </p:grpSpPr>
        <p:grpSp>
          <p:nvGrpSpPr>
            <p:cNvPr id="965" name="Google Shape;965;p38"/>
            <p:cNvGrpSpPr/>
            <p:nvPr/>
          </p:nvGrpSpPr>
          <p:grpSpPr>
            <a:xfrm flipH="1">
              <a:off x="329788" y="143986"/>
              <a:ext cx="8854457" cy="4907035"/>
              <a:chOff x="457199" y="420842"/>
              <a:chExt cx="8320294" cy="4384805"/>
            </a:xfrm>
          </p:grpSpPr>
          <p:sp>
            <p:nvSpPr>
              <p:cNvPr id="966" name="Google Shape;966;p38"/>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7" name="Google Shape;967;p38"/>
              <p:cNvGrpSpPr/>
              <p:nvPr/>
            </p:nvGrpSpPr>
            <p:grpSpPr>
              <a:xfrm rot="-393">
                <a:off x="8451781" y="1455324"/>
                <a:ext cx="91501" cy="2296752"/>
                <a:chOff x="3382729" y="936491"/>
                <a:chExt cx="26147" cy="611945"/>
              </a:xfrm>
            </p:grpSpPr>
            <p:sp>
              <p:nvSpPr>
                <p:cNvPr id="968" name="Google Shape;968;p38"/>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8"/>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8"/>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8"/>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8"/>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38"/>
              <p:cNvGrpSpPr/>
              <p:nvPr/>
            </p:nvGrpSpPr>
            <p:grpSpPr>
              <a:xfrm rot="5399656">
                <a:off x="3238706" y="2471925"/>
                <a:ext cx="78276" cy="4207243"/>
                <a:chOff x="3382729" y="936491"/>
                <a:chExt cx="26147" cy="611945"/>
              </a:xfrm>
            </p:grpSpPr>
            <p:sp>
              <p:nvSpPr>
                <p:cNvPr id="974" name="Google Shape;974;p38"/>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8"/>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8"/>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8"/>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8"/>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9" name="Google Shape;979;p38"/>
            <p:cNvGrpSpPr/>
            <p:nvPr/>
          </p:nvGrpSpPr>
          <p:grpSpPr>
            <a:xfrm flipH="1" rot="1266688">
              <a:off x="6571199" y="383237"/>
              <a:ext cx="2943357" cy="825064"/>
              <a:chOff x="2803476" y="74617"/>
              <a:chExt cx="3649392" cy="984386"/>
            </a:xfrm>
          </p:grpSpPr>
          <p:sp>
            <p:nvSpPr>
              <p:cNvPr id="980" name="Google Shape;980;p38"/>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8"/>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82" name="Google Shape;982;p38"/>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Auto Evaluation comparison </a:t>
            </a:r>
            <a:endParaRPr b="1"/>
          </a:p>
        </p:txBody>
      </p:sp>
      <p:graphicFrame>
        <p:nvGraphicFramePr>
          <p:cNvPr id="983" name="Google Shape;983;p38"/>
          <p:cNvGraphicFramePr/>
          <p:nvPr/>
        </p:nvGraphicFramePr>
        <p:xfrm>
          <a:off x="1399750" y="1550225"/>
          <a:ext cx="3000000" cy="3000000"/>
        </p:xfrm>
        <a:graphic>
          <a:graphicData uri="http://schemas.openxmlformats.org/drawingml/2006/table">
            <a:tbl>
              <a:tblPr>
                <a:noFill/>
                <a:tableStyleId>{A709113A-499C-4E6B-BA52-5E63913CCF42}</a:tableStyleId>
              </a:tblPr>
              <a:tblGrid>
                <a:gridCol w="1586125"/>
                <a:gridCol w="1586125"/>
                <a:gridCol w="1586125"/>
                <a:gridCol w="1586125"/>
              </a:tblGrid>
              <a:tr h="644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Coming Soon"/>
                        <a:ea typeface="Coming Soon"/>
                        <a:cs typeface="Coming Soon"/>
                        <a:sym typeface="Coming Soon"/>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T5</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Gemma</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Bart</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649450">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Train_loss</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1.654000</a:t>
                      </a:r>
                      <a:endParaRPr>
                        <a:solidFill>
                          <a:schemeClr val="dk1"/>
                        </a:solidFill>
                        <a:latin typeface="Nunito"/>
                        <a:ea typeface="Nunito"/>
                        <a:cs typeface="Nunito"/>
                        <a:sym typeface="Nunito"/>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0.7412</a:t>
                      </a:r>
                      <a:r>
                        <a:rPr lang="en" sz="1400" u="none" cap="none" strike="noStrike">
                          <a:solidFill>
                            <a:schemeClr val="dk1"/>
                          </a:solidFill>
                          <a:latin typeface="Nunito"/>
                          <a:ea typeface="Nunito"/>
                          <a:cs typeface="Nunito"/>
                          <a:sym typeface="Nunito"/>
                        </a:rPr>
                        <a:t> </a:t>
                      </a:r>
                      <a:endParaRPr sz="1400" u="none" cap="none" strike="noStrike">
                        <a:solidFill>
                          <a:schemeClr val="dk1"/>
                        </a:solidFill>
                        <a:latin typeface="Nunito"/>
                        <a:ea typeface="Nunito"/>
                        <a:cs typeface="Nunito"/>
                        <a:sym typeface="Nuni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1.3077</a:t>
                      </a:r>
                      <a:r>
                        <a:rPr lang="en" sz="1400" u="none" cap="none" strike="noStrike">
                          <a:solidFill>
                            <a:schemeClr val="dk1"/>
                          </a:solidFill>
                          <a:latin typeface="Nunito"/>
                          <a:ea typeface="Nunito"/>
                          <a:cs typeface="Nunito"/>
                          <a:sym typeface="Nunito"/>
                        </a:rPr>
                        <a:t> </a:t>
                      </a:r>
                      <a:endParaRPr sz="1400" u="none" cap="none" strike="noStrike">
                        <a:solidFill>
                          <a:schemeClr val="dk1"/>
                        </a:solidFill>
                        <a:latin typeface="Nunito"/>
                        <a:ea typeface="Nunito"/>
                        <a:cs typeface="Nunito"/>
                        <a:sym typeface="Nuni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1"/>
                    </a:solidFill>
                  </a:tcPr>
                </a:tc>
              </a:tr>
              <a:tr h="649450">
                <a:tc>
                  <a:txBody>
                    <a:bodyPr/>
                    <a:lstStyle/>
                    <a:p>
                      <a:pPr indent="0" lvl="0" marL="0" rtl="0" algn="ctr">
                        <a:spcBef>
                          <a:spcPts val="0"/>
                        </a:spcBef>
                        <a:spcAft>
                          <a:spcPts val="0"/>
                        </a:spcAft>
                        <a:buNone/>
                      </a:pPr>
                      <a:r>
                        <a:rPr b="1" lang="en" sz="1800">
                          <a:solidFill>
                            <a:schemeClr val="dk1"/>
                          </a:solidFill>
                          <a:latin typeface="Calligraffitti"/>
                          <a:ea typeface="Calligraffitti"/>
                          <a:cs typeface="Calligraffitti"/>
                          <a:sym typeface="Calligraffitti"/>
                        </a:rPr>
                        <a:t>Eval</a:t>
                      </a:r>
                      <a:r>
                        <a:rPr b="1" lang="en" sz="1800">
                          <a:solidFill>
                            <a:schemeClr val="dk1"/>
                          </a:solidFill>
                          <a:latin typeface="Calligraffitti"/>
                          <a:ea typeface="Calligraffitti"/>
                          <a:cs typeface="Calligraffitti"/>
                          <a:sym typeface="Calligraffitti"/>
                        </a:rPr>
                        <a:t>_loss</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1.584549</a:t>
                      </a:r>
                      <a:endParaRPr>
                        <a:solidFill>
                          <a:schemeClr val="dk1"/>
                        </a:solidFill>
                        <a:latin typeface="Nunito"/>
                        <a:ea typeface="Nunito"/>
                        <a:cs typeface="Nunito"/>
                        <a:sym typeface="Nunito"/>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0.9876</a:t>
                      </a:r>
                      <a:endParaRPr sz="1400" u="none" cap="none" strike="noStrike">
                        <a:solidFill>
                          <a:schemeClr val="dk1"/>
                        </a:solidFill>
                        <a:latin typeface="Nunito"/>
                        <a:ea typeface="Nunito"/>
                        <a:cs typeface="Nunito"/>
                        <a:sym typeface="Nuni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1.9657</a:t>
                      </a:r>
                      <a:endParaRPr sz="1400" u="none" cap="none" strike="noStrike">
                        <a:solidFill>
                          <a:schemeClr val="dk1"/>
                        </a:solidFill>
                        <a:latin typeface="Nunito"/>
                        <a:ea typeface="Nunito"/>
                        <a:cs typeface="Nunito"/>
                        <a:sym typeface="Nunito"/>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grpSp>
        <p:nvGrpSpPr>
          <p:cNvPr id="988" name="Google Shape;988;p36"/>
          <p:cNvGrpSpPr/>
          <p:nvPr/>
        </p:nvGrpSpPr>
        <p:grpSpPr>
          <a:xfrm>
            <a:off x="412850" y="255980"/>
            <a:ext cx="8320294" cy="4757513"/>
            <a:chOff x="457199" y="420842"/>
            <a:chExt cx="8320294" cy="4384805"/>
          </a:xfrm>
        </p:grpSpPr>
        <p:sp>
          <p:nvSpPr>
            <p:cNvPr id="989" name="Google Shape;989;p36"/>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0" name="Google Shape;990;p36"/>
            <p:cNvGrpSpPr/>
            <p:nvPr/>
          </p:nvGrpSpPr>
          <p:grpSpPr>
            <a:xfrm rot="-393">
              <a:off x="8451781" y="1455324"/>
              <a:ext cx="91501" cy="2296752"/>
              <a:chOff x="3382729" y="936491"/>
              <a:chExt cx="26147" cy="611945"/>
            </a:xfrm>
          </p:grpSpPr>
          <p:sp>
            <p:nvSpPr>
              <p:cNvPr id="991" name="Google Shape;991;p36"/>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6"/>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6"/>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6"/>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6"/>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36"/>
            <p:cNvGrpSpPr/>
            <p:nvPr/>
          </p:nvGrpSpPr>
          <p:grpSpPr>
            <a:xfrm rot="5399656">
              <a:off x="3238706" y="2471925"/>
              <a:ext cx="78276" cy="4207243"/>
              <a:chOff x="3382729" y="936491"/>
              <a:chExt cx="26147" cy="611945"/>
            </a:xfrm>
          </p:grpSpPr>
          <p:sp>
            <p:nvSpPr>
              <p:cNvPr id="997" name="Google Shape;997;p36"/>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6"/>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6"/>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6"/>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6"/>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2" name="Google Shape;1002;p36"/>
          <p:cNvGrpSpPr/>
          <p:nvPr/>
        </p:nvGrpSpPr>
        <p:grpSpPr>
          <a:xfrm rot="736691">
            <a:off x="5858057" y="320637"/>
            <a:ext cx="3112972" cy="822724"/>
            <a:chOff x="2803476" y="74617"/>
            <a:chExt cx="3649392" cy="984386"/>
          </a:xfrm>
        </p:grpSpPr>
        <p:sp>
          <p:nvSpPr>
            <p:cNvPr id="1003" name="Google Shape;1003;p36"/>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6"/>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5" name="Google Shape;1005;p36"/>
          <p:cNvSpPr txBox="1"/>
          <p:nvPr>
            <p:ph type="title"/>
          </p:nvPr>
        </p:nvSpPr>
        <p:spPr>
          <a:xfrm rot="776706">
            <a:off x="6033146" y="481644"/>
            <a:ext cx="2991734" cy="361912"/>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sz="2100"/>
              <a:t>Human Evaluation Metric</a:t>
            </a:r>
            <a:endParaRPr b="1" sz="2100">
              <a:solidFill>
                <a:schemeClr val="dk1"/>
              </a:solidFill>
            </a:endParaRPr>
          </a:p>
        </p:txBody>
      </p:sp>
      <p:sp>
        <p:nvSpPr>
          <p:cNvPr id="1006" name="Google Shape;1006;p36"/>
          <p:cNvSpPr txBox="1"/>
          <p:nvPr/>
        </p:nvSpPr>
        <p:spPr>
          <a:xfrm>
            <a:off x="3518000" y="750800"/>
            <a:ext cx="1912200" cy="423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a:solidFill>
                  <a:schemeClr val="dk1"/>
                </a:solidFill>
                <a:latin typeface="Calligraffitti"/>
                <a:ea typeface="Calligraffitti"/>
                <a:cs typeface="Calligraffitti"/>
                <a:sym typeface="Calligraffitti"/>
              </a:rPr>
              <a:t>How to make kung-pao chicken?</a:t>
            </a:r>
            <a:endParaRPr b="1" i="0" u="none" cap="none" strike="noStrike">
              <a:solidFill>
                <a:schemeClr val="dk1"/>
              </a:solidFill>
              <a:latin typeface="Calligraffitti"/>
              <a:ea typeface="Calligraffitti"/>
              <a:cs typeface="Calligraffitti"/>
              <a:sym typeface="Calligraffitti"/>
            </a:endParaRPr>
          </a:p>
        </p:txBody>
      </p:sp>
      <p:sp>
        <p:nvSpPr>
          <p:cNvPr id="1007" name="Google Shape;1007;p36"/>
          <p:cNvSpPr/>
          <p:nvPr/>
        </p:nvSpPr>
        <p:spPr>
          <a:xfrm>
            <a:off x="1017376" y="1196750"/>
            <a:ext cx="739800" cy="739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6"/>
          <p:cNvSpPr/>
          <p:nvPr/>
        </p:nvSpPr>
        <p:spPr>
          <a:xfrm>
            <a:off x="4086588" y="1126100"/>
            <a:ext cx="739800" cy="729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6"/>
          <p:cNvSpPr/>
          <p:nvPr/>
        </p:nvSpPr>
        <p:spPr>
          <a:xfrm>
            <a:off x="7155801" y="1196750"/>
            <a:ext cx="739800" cy="739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6"/>
          <p:cNvSpPr txBox="1"/>
          <p:nvPr/>
        </p:nvSpPr>
        <p:spPr>
          <a:xfrm>
            <a:off x="357225" y="1387013"/>
            <a:ext cx="2060100" cy="423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T5</a:t>
            </a:r>
            <a:endParaRPr b="1" i="0" sz="1800" u="none" cap="none" strike="noStrike">
              <a:solidFill>
                <a:schemeClr val="dk1"/>
              </a:solidFill>
              <a:latin typeface="Calligraffitti"/>
              <a:ea typeface="Calligraffitti"/>
              <a:cs typeface="Calligraffitti"/>
              <a:sym typeface="Calligraffitti"/>
            </a:endParaRPr>
          </a:p>
        </p:txBody>
      </p:sp>
      <p:sp>
        <p:nvSpPr>
          <p:cNvPr id="1011" name="Google Shape;1011;p36"/>
          <p:cNvSpPr txBox="1"/>
          <p:nvPr/>
        </p:nvSpPr>
        <p:spPr>
          <a:xfrm>
            <a:off x="507825" y="2023242"/>
            <a:ext cx="20601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1"/>
                </a:solidFill>
                <a:latin typeface="Nunito"/>
                <a:ea typeface="Nunito"/>
                <a:cs typeface="Nunito"/>
                <a:sym typeface="Nunito"/>
              </a:rPr>
              <a:t>You can make Kung-Pao Chicken. Here is the recipe : Cook chicken in a large skillet until done. Drain off excess fat. Add chicken to skillet. Add kung-pao chicken. Cook until chicken is done. Add kung-pao chicken.</a:t>
            </a:r>
            <a:endParaRPr b="0" i="0" sz="9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Nunito"/>
              <a:ea typeface="Nunito"/>
              <a:cs typeface="Nunito"/>
              <a:sym typeface="Nunito"/>
            </a:endParaRPr>
          </a:p>
        </p:txBody>
      </p:sp>
      <p:sp>
        <p:nvSpPr>
          <p:cNvPr id="1012" name="Google Shape;1012;p36"/>
          <p:cNvSpPr txBox="1"/>
          <p:nvPr/>
        </p:nvSpPr>
        <p:spPr>
          <a:xfrm>
            <a:off x="6495617" y="1387023"/>
            <a:ext cx="2060100" cy="423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ligraffitti"/>
                <a:ea typeface="Calligraffitti"/>
                <a:cs typeface="Calligraffitti"/>
                <a:sym typeface="Calligraffitti"/>
              </a:rPr>
              <a:t>Mars</a:t>
            </a:r>
            <a:endParaRPr b="1" i="0" sz="1800" u="none" cap="none" strike="noStrike">
              <a:solidFill>
                <a:schemeClr val="dk1"/>
              </a:solidFill>
              <a:latin typeface="Calligraffitti"/>
              <a:ea typeface="Calligraffitti"/>
              <a:cs typeface="Calligraffitti"/>
              <a:sym typeface="Calligraffitti"/>
            </a:endParaRPr>
          </a:p>
        </p:txBody>
      </p:sp>
      <p:sp>
        <p:nvSpPr>
          <p:cNvPr id="1013" name="Google Shape;1013;p36"/>
          <p:cNvSpPr txBox="1"/>
          <p:nvPr/>
        </p:nvSpPr>
        <p:spPr>
          <a:xfrm>
            <a:off x="2510050" y="1807400"/>
            <a:ext cx="41511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1"/>
                </a:solidFill>
                <a:latin typeface="Nunito"/>
                <a:ea typeface="Nunito"/>
                <a:cs typeface="Nunito"/>
                <a:sym typeface="Nunito"/>
              </a:rPr>
              <a:t>How to make Kung-Pao Chicken? The recipe for Kung-Pao Chicken is very simple and easy to make. You just need to follow the recipe step by step and you are done. This dish is very popular in China, where it is often served at Chinese restaurants. The recipe is a combination of Chinese and American cooking methods. The dish is usually prepared with chicken, but you can also use beef or pork. The ingredients for Kung-Pao Chicken are: Chicken breasts or thighs 1 tablespoon soy sauce 1 tablespoon oyster sauce 1 tablespoon ketchup 1 tablespoon hot sauce 1 tablespoon sugar 1 tablespoon cornstarch 1 tablespoon water 1 teaspoon salt Directions: In a small bowl, combine the soy sauce, oyster sauce, ketchup, hot sauce, sugar, cornstarch, and water. Add the chicken to the bowl and mix well to coat the chicken evenly. In a large skillet or wok, heat oil over medium-high heat. Once the oil is hot, add the chicken and cook until golden brown. Serve the Kung-Pao Chicken with rice or noodles. Enjoy!</a:t>
            </a:r>
            <a:endParaRPr b="0" i="0" sz="11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Nunito"/>
              <a:ea typeface="Nunito"/>
              <a:cs typeface="Nunito"/>
              <a:sym typeface="Nunito"/>
            </a:endParaRPr>
          </a:p>
        </p:txBody>
      </p:sp>
      <p:sp>
        <p:nvSpPr>
          <p:cNvPr id="1014" name="Google Shape;1014;p36"/>
          <p:cNvSpPr txBox="1"/>
          <p:nvPr/>
        </p:nvSpPr>
        <p:spPr>
          <a:xfrm>
            <a:off x="6726675" y="1959200"/>
            <a:ext cx="1604700" cy="58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1"/>
                </a:solidFill>
                <a:latin typeface="Nunito"/>
                <a:ea typeface="Nunito"/>
                <a:cs typeface="Nunito"/>
                <a:sym typeface="Nunito"/>
              </a:rPr>
              <a:t>you can make Chicken And Rice Casserole with 1 lb. boneless, skinless chicken breasts, 1/2 c. kung-ao, 1 can cream of chicken soup, 2 cans cream of mushroom soup, 1 small can water chestnuts. Here's the instruction : Mix all ingredients together. Bake at 350° for 30 minutes.</a:t>
            </a:r>
            <a:endParaRPr b="0" i="0" sz="11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Nunito"/>
              <a:ea typeface="Nunito"/>
              <a:cs typeface="Nunito"/>
              <a:sym typeface="Nunito"/>
            </a:endParaRPr>
          </a:p>
        </p:txBody>
      </p:sp>
      <p:cxnSp>
        <p:nvCxnSpPr>
          <p:cNvPr id="1015" name="Google Shape;1015;p36"/>
          <p:cNvCxnSpPr>
            <a:endCxn id="1007" idx="6"/>
          </p:cNvCxnSpPr>
          <p:nvPr/>
        </p:nvCxnSpPr>
        <p:spPr>
          <a:xfrm flipH="1">
            <a:off x="1757176" y="837350"/>
            <a:ext cx="1574100" cy="729300"/>
          </a:xfrm>
          <a:prstGeom prst="bentConnector3">
            <a:avLst>
              <a:gd fmla="val 50000" name="adj1"/>
            </a:avLst>
          </a:prstGeom>
          <a:noFill/>
          <a:ln cap="flat" cmpd="sng" w="28575">
            <a:solidFill>
              <a:schemeClr val="dk2"/>
            </a:solidFill>
            <a:prstDash val="solid"/>
            <a:round/>
            <a:headEnd len="sm" w="sm" type="none"/>
            <a:tailEnd len="med" w="med" type="triangle"/>
          </a:ln>
        </p:spPr>
      </p:cxnSp>
      <p:cxnSp>
        <p:nvCxnSpPr>
          <p:cNvPr id="1016" name="Google Shape;1016;p36"/>
          <p:cNvCxnSpPr>
            <a:stCxn id="1006" idx="3"/>
          </p:cNvCxnSpPr>
          <p:nvPr/>
        </p:nvCxnSpPr>
        <p:spPr>
          <a:xfrm>
            <a:off x="5430200" y="962450"/>
            <a:ext cx="1615800" cy="585300"/>
          </a:xfrm>
          <a:prstGeom prst="bentConnector3">
            <a:avLst>
              <a:gd fmla="val 50000" name="adj1"/>
            </a:avLst>
          </a:prstGeom>
          <a:noFill/>
          <a:ln cap="flat" cmpd="sng" w="28575">
            <a:solidFill>
              <a:schemeClr val="dk2"/>
            </a:solidFill>
            <a:prstDash val="solid"/>
            <a:round/>
            <a:headEnd len="sm" w="sm" type="none"/>
            <a:tailEnd len="med" w="med" type="triangle"/>
          </a:ln>
        </p:spPr>
      </p:cxnSp>
      <p:sp>
        <p:nvSpPr>
          <p:cNvPr id="1017" name="Google Shape;1017;p36"/>
          <p:cNvSpPr txBox="1"/>
          <p:nvPr/>
        </p:nvSpPr>
        <p:spPr>
          <a:xfrm>
            <a:off x="3949485" y="1259900"/>
            <a:ext cx="101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Calligraffitti"/>
                <a:ea typeface="Calligraffitti"/>
                <a:cs typeface="Calligraffitti"/>
                <a:sym typeface="Calligraffitti"/>
              </a:rPr>
              <a:t>Gemma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grpSp>
        <p:nvGrpSpPr>
          <p:cNvPr id="1022" name="Google Shape;1022;p34"/>
          <p:cNvGrpSpPr/>
          <p:nvPr/>
        </p:nvGrpSpPr>
        <p:grpSpPr>
          <a:xfrm>
            <a:off x="468200" y="265872"/>
            <a:ext cx="8320294" cy="4795223"/>
            <a:chOff x="457199" y="420842"/>
            <a:chExt cx="8320294" cy="4384805"/>
          </a:xfrm>
        </p:grpSpPr>
        <p:sp>
          <p:nvSpPr>
            <p:cNvPr id="1023" name="Google Shape;1023;p34"/>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4" name="Google Shape;1024;p34"/>
            <p:cNvGrpSpPr/>
            <p:nvPr/>
          </p:nvGrpSpPr>
          <p:grpSpPr>
            <a:xfrm rot="-393">
              <a:off x="8451781" y="1455324"/>
              <a:ext cx="91501" cy="2296752"/>
              <a:chOff x="3382729" y="936491"/>
              <a:chExt cx="26147" cy="611945"/>
            </a:xfrm>
          </p:grpSpPr>
          <p:sp>
            <p:nvSpPr>
              <p:cNvPr id="1025" name="Google Shape;1025;p34"/>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4"/>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4"/>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4"/>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4"/>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0" name="Google Shape;1030;p34"/>
            <p:cNvGrpSpPr/>
            <p:nvPr/>
          </p:nvGrpSpPr>
          <p:grpSpPr>
            <a:xfrm rot="5399656">
              <a:off x="3238706" y="2471925"/>
              <a:ext cx="78276" cy="4207243"/>
              <a:chOff x="3382729" y="936491"/>
              <a:chExt cx="26147" cy="611945"/>
            </a:xfrm>
          </p:grpSpPr>
          <p:sp>
            <p:nvSpPr>
              <p:cNvPr id="1031" name="Google Shape;1031;p34"/>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4"/>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4"/>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4"/>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4"/>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36" name="Google Shape;1036;p34"/>
          <p:cNvSpPr/>
          <p:nvPr/>
        </p:nvSpPr>
        <p:spPr>
          <a:xfrm>
            <a:off x="3585346" y="1660669"/>
            <a:ext cx="812100" cy="8121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4"/>
          <p:cNvSpPr/>
          <p:nvPr/>
        </p:nvSpPr>
        <p:spPr>
          <a:xfrm>
            <a:off x="4765846" y="2558794"/>
            <a:ext cx="812100" cy="8121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4"/>
          <p:cNvSpPr txBox="1"/>
          <p:nvPr>
            <p:ph type="title"/>
          </p:nvPr>
        </p:nvSpPr>
        <p:spPr>
          <a:xfrm>
            <a:off x="908225" y="627400"/>
            <a:ext cx="6472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Human Evaluation Metric: Rating criteria</a:t>
            </a:r>
            <a:endParaRPr b="1"/>
          </a:p>
          <a:p>
            <a:pPr indent="0" lvl="0" marL="0" rtl="0" algn="l">
              <a:spcBef>
                <a:spcPts val="0"/>
              </a:spcBef>
              <a:spcAft>
                <a:spcPts val="0"/>
              </a:spcAft>
              <a:buNone/>
            </a:pPr>
            <a:r>
              <a:t/>
            </a:r>
            <a:endParaRPr b="1"/>
          </a:p>
          <a:p>
            <a:pPr indent="0" lvl="0" marL="0" rtl="0" algn="l">
              <a:lnSpc>
                <a:spcPct val="80000"/>
              </a:lnSpc>
              <a:spcBef>
                <a:spcPts val="0"/>
              </a:spcBef>
              <a:spcAft>
                <a:spcPts val="0"/>
              </a:spcAft>
              <a:buSzPts val="2800"/>
              <a:buNone/>
            </a:pPr>
            <a:r>
              <a:t/>
            </a:r>
            <a:endParaRPr b="1"/>
          </a:p>
        </p:txBody>
      </p:sp>
      <p:sp>
        <p:nvSpPr>
          <p:cNvPr id="1039" name="Google Shape;1039;p34"/>
          <p:cNvSpPr txBox="1"/>
          <p:nvPr/>
        </p:nvSpPr>
        <p:spPr>
          <a:xfrm>
            <a:off x="1182800" y="3260862"/>
            <a:ext cx="2060100" cy="389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Creativity</a:t>
            </a:r>
            <a:endParaRPr b="1" i="0" sz="1800" u="none" cap="none" strike="noStrike">
              <a:solidFill>
                <a:schemeClr val="dk1"/>
              </a:solidFill>
              <a:latin typeface="Calligraffitti"/>
              <a:ea typeface="Calligraffitti"/>
              <a:cs typeface="Calligraffitti"/>
              <a:sym typeface="Calligraffitti"/>
            </a:endParaRPr>
          </a:p>
        </p:txBody>
      </p:sp>
      <p:sp>
        <p:nvSpPr>
          <p:cNvPr id="1040" name="Google Shape;1040;p34"/>
          <p:cNvSpPr txBox="1"/>
          <p:nvPr/>
        </p:nvSpPr>
        <p:spPr>
          <a:xfrm>
            <a:off x="1192425" y="3568987"/>
            <a:ext cx="2060100" cy="58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How creative and original does the recipe seem? Is it an interesting twist on existing recipes?</a:t>
            </a:r>
            <a:endParaRPr b="0" i="0" sz="1400" u="none" cap="none" strike="noStrike">
              <a:solidFill>
                <a:schemeClr val="dk1"/>
              </a:solidFill>
              <a:latin typeface="Nunito"/>
              <a:ea typeface="Nunito"/>
              <a:cs typeface="Nunito"/>
              <a:sym typeface="Nunito"/>
            </a:endParaRPr>
          </a:p>
        </p:txBody>
      </p:sp>
      <p:sp>
        <p:nvSpPr>
          <p:cNvPr id="1041" name="Google Shape;1041;p34"/>
          <p:cNvSpPr txBox="1"/>
          <p:nvPr/>
        </p:nvSpPr>
        <p:spPr>
          <a:xfrm>
            <a:off x="5693662" y="2377188"/>
            <a:ext cx="2060100" cy="389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Coherence</a:t>
            </a:r>
            <a:endParaRPr b="1" i="0" sz="1800" u="none" cap="none" strike="noStrike">
              <a:solidFill>
                <a:schemeClr val="dk1"/>
              </a:solidFill>
              <a:latin typeface="Calligraffitti"/>
              <a:ea typeface="Calligraffitti"/>
              <a:cs typeface="Calligraffitti"/>
              <a:sym typeface="Calligraffitti"/>
            </a:endParaRPr>
          </a:p>
        </p:txBody>
      </p:sp>
      <p:sp>
        <p:nvSpPr>
          <p:cNvPr id="1042" name="Google Shape;1042;p34"/>
          <p:cNvSpPr txBox="1"/>
          <p:nvPr/>
        </p:nvSpPr>
        <p:spPr>
          <a:xfrm>
            <a:off x="5737637" y="2670862"/>
            <a:ext cx="20601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Is the recipe well-structured and easy to follow? Do the steps flow in a coherent way?</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1043" name="Google Shape;1043;p34"/>
          <p:cNvSpPr txBox="1"/>
          <p:nvPr/>
        </p:nvSpPr>
        <p:spPr>
          <a:xfrm>
            <a:off x="1192425" y="1622809"/>
            <a:ext cx="2060100" cy="389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Reasonability</a:t>
            </a:r>
            <a:endParaRPr b="1" i="0" sz="1800" u="none" cap="none" strike="noStrike">
              <a:solidFill>
                <a:schemeClr val="dk1"/>
              </a:solidFill>
              <a:latin typeface="Calligraffitti"/>
              <a:ea typeface="Calligraffitti"/>
              <a:cs typeface="Calligraffitti"/>
              <a:sym typeface="Calligraffitti"/>
            </a:endParaRPr>
          </a:p>
        </p:txBody>
      </p:sp>
      <p:sp>
        <p:nvSpPr>
          <p:cNvPr id="1044" name="Google Shape;1044;p34"/>
          <p:cNvSpPr txBox="1"/>
          <p:nvPr/>
        </p:nvSpPr>
        <p:spPr>
          <a:xfrm>
            <a:off x="1192425" y="1931967"/>
            <a:ext cx="2060100" cy="58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Does the recipe seem logical and make sense? Are the ingredients and steps reasonable?</a:t>
            </a:r>
            <a:endParaRPr b="0" i="0" sz="1400" u="none" cap="none" strike="noStrike">
              <a:solidFill>
                <a:schemeClr val="dk1"/>
              </a:solidFill>
              <a:latin typeface="Nunito"/>
              <a:ea typeface="Nunito"/>
              <a:cs typeface="Nunito"/>
              <a:sym typeface="Nunito"/>
            </a:endParaRPr>
          </a:p>
        </p:txBody>
      </p:sp>
      <p:sp>
        <p:nvSpPr>
          <p:cNvPr id="1045" name="Google Shape;1045;p34"/>
          <p:cNvSpPr/>
          <p:nvPr/>
        </p:nvSpPr>
        <p:spPr>
          <a:xfrm>
            <a:off x="3566071" y="3456919"/>
            <a:ext cx="812100" cy="8121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6" name="Google Shape;1046;p34"/>
          <p:cNvCxnSpPr/>
          <p:nvPr/>
        </p:nvCxnSpPr>
        <p:spPr>
          <a:xfrm>
            <a:off x="4397299" y="1897853"/>
            <a:ext cx="774600" cy="519900"/>
          </a:xfrm>
          <a:prstGeom prst="bentConnector3">
            <a:avLst>
              <a:gd fmla="val 50000" name="adj1"/>
            </a:avLst>
          </a:prstGeom>
          <a:noFill/>
          <a:ln cap="flat" cmpd="sng" w="28575">
            <a:solidFill>
              <a:schemeClr val="dk2"/>
            </a:solidFill>
            <a:prstDash val="solid"/>
            <a:round/>
            <a:headEnd len="sm" w="sm" type="none"/>
            <a:tailEnd len="med" w="med" type="triangle"/>
          </a:ln>
        </p:spPr>
      </p:cxnSp>
      <p:cxnSp>
        <p:nvCxnSpPr>
          <p:cNvPr id="1047" name="Google Shape;1047;p34"/>
          <p:cNvCxnSpPr>
            <a:stCxn id="1037" idx="4"/>
            <a:endCxn id="1045" idx="6"/>
          </p:cNvCxnSpPr>
          <p:nvPr/>
        </p:nvCxnSpPr>
        <p:spPr>
          <a:xfrm rot="5400000">
            <a:off x="4528996" y="3219994"/>
            <a:ext cx="492000" cy="793800"/>
          </a:xfrm>
          <a:prstGeom prst="bentConnector2">
            <a:avLst/>
          </a:prstGeom>
          <a:noFill/>
          <a:ln cap="flat" cmpd="sng" w="28575">
            <a:solidFill>
              <a:schemeClr val="dk2"/>
            </a:solidFill>
            <a:prstDash val="solid"/>
            <a:round/>
            <a:headEnd len="sm" w="sm" type="none"/>
            <a:tailEnd len="med" w="med" type="triangle"/>
          </a:ln>
        </p:spPr>
      </p:cxnSp>
      <p:cxnSp>
        <p:nvCxnSpPr>
          <p:cNvPr id="1048" name="Google Shape;1048;p34"/>
          <p:cNvCxnSpPr>
            <a:stCxn id="1045" idx="0"/>
            <a:endCxn id="1036" idx="4"/>
          </p:cNvCxnSpPr>
          <p:nvPr/>
        </p:nvCxnSpPr>
        <p:spPr>
          <a:xfrm flipH="1" rot="10800000">
            <a:off x="3972121" y="2472619"/>
            <a:ext cx="19200" cy="984300"/>
          </a:xfrm>
          <a:prstGeom prst="straightConnector1">
            <a:avLst/>
          </a:prstGeom>
          <a:noFill/>
          <a:ln cap="flat" cmpd="sng" w="28575">
            <a:solidFill>
              <a:schemeClr val="dk2"/>
            </a:solidFill>
            <a:prstDash val="solid"/>
            <a:round/>
            <a:headEnd len="sm" w="sm" type="none"/>
            <a:tailEnd len="med" w="med" type="triangle"/>
          </a:ln>
        </p:spPr>
      </p:cxnSp>
      <p:sp>
        <p:nvSpPr>
          <p:cNvPr id="1049" name="Google Shape;1049;p34"/>
          <p:cNvSpPr txBox="1"/>
          <p:nvPr/>
        </p:nvSpPr>
        <p:spPr>
          <a:xfrm flipH="1">
            <a:off x="3585352" y="3396925"/>
            <a:ext cx="941100" cy="9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2"/>
              </a:solidFill>
              <a:latin typeface="Calligraffitti"/>
              <a:ea typeface="Calligraffitti"/>
              <a:cs typeface="Calligraffitti"/>
              <a:sym typeface="Calligraffitti"/>
            </a:endParaRPr>
          </a:p>
        </p:txBody>
      </p:sp>
      <p:sp>
        <p:nvSpPr>
          <p:cNvPr id="1050" name="Google Shape;1050;p34"/>
          <p:cNvSpPr txBox="1"/>
          <p:nvPr/>
        </p:nvSpPr>
        <p:spPr>
          <a:xfrm flipH="1">
            <a:off x="4701348" y="2498800"/>
            <a:ext cx="941100" cy="9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2"/>
              </a:solidFill>
              <a:latin typeface="Calligraffitti"/>
              <a:ea typeface="Calligraffitti"/>
              <a:cs typeface="Calligraffitti"/>
              <a:sym typeface="Calligraffitti"/>
            </a:endParaRPr>
          </a:p>
        </p:txBody>
      </p:sp>
      <p:sp>
        <p:nvSpPr>
          <p:cNvPr id="1051" name="Google Shape;1051;p34"/>
          <p:cNvSpPr txBox="1"/>
          <p:nvPr/>
        </p:nvSpPr>
        <p:spPr>
          <a:xfrm flipH="1">
            <a:off x="3501573" y="3396925"/>
            <a:ext cx="941100" cy="93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dk2"/>
              </a:solidFill>
              <a:latin typeface="Calligraffitti"/>
              <a:ea typeface="Calligraffitti"/>
              <a:cs typeface="Calligraffitti"/>
              <a:sym typeface="Calligraffitti"/>
            </a:endParaRPr>
          </a:p>
        </p:txBody>
      </p:sp>
      <p:grpSp>
        <p:nvGrpSpPr>
          <p:cNvPr id="1052" name="Google Shape;1052;p34"/>
          <p:cNvGrpSpPr/>
          <p:nvPr/>
        </p:nvGrpSpPr>
        <p:grpSpPr>
          <a:xfrm>
            <a:off x="7228487" y="3538363"/>
            <a:ext cx="941128" cy="959462"/>
            <a:chOff x="5210425" y="1314600"/>
            <a:chExt cx="681039" cy="694357"/>
          </a:xfrm>
        </p:grpSpPr>
        <p:sp>
          <p:nvSpPr>
            <p:cNvPr id="1053" name="Google Shape;1053;p34"/>
            <p:cNvSpPr/>
            <p:nvPr/>
          </p:nvSpPr>
          <p:spPr>
            <a:xfrm>
              <a:off x="5210425" y="1314600"/>
              <a:ext cx="681039" cy="673172"/>
            </a:xfrm>
            <a:custGeom>
              <a:rect b="b" l="l" r="r" t="t"/>
              <a:pathLst>
                <a:path extrusionOk="0" h="9156" w="9263">
                  <a:moveTo>
                    <a:pt x="4370" y="207"/>
                  </a:moveTo>
                  <a:cubicBezTo>
                    <a:pt x="5043" y="207"/>
                    <a:pt x="5714" y="358"/>
                    <a:pt x="6319" y="656"/>
                  </a:cubicBezTo>
                  <a:cubicBezTo>
                    <a:pt x="7114" y="1019"/>
                    <a:pt x="7770" y="1632"/>
                    <a:pt x="8216" y="2386"/>
                  </a:cubicBezTo>
                  <a:cubicBezTo>
                    <a:pt x="8621" y="3139"/>
                    <a:pt x="8788" y="4004"/>
                    <a:pt x="8704" y="4868"/>
                  </a:cubicBezTo>
                  <a:cubicBezTo>
                    <a:pt x="8607" y="5873"/>
                    <a:pt x="8258" y="6835"/>
                    <a:pt x="7686" y="7672"/>
                  </a:cubicBezTo>
                  <a:cubicBezTo>
                    <a:pt x="7574" y="7839"/>
                    <a:pt x="7477" y="8007"/>
                    <a:pt x="7351" y="8160"/>
                  </a:cubicBezTo>
                  <a:cubicBezTo>
                    <a:pt x="7282" y="8272"/>
                    <a:pt x="7184" y="8370"/>
                    <a:pt x="7072" y="8439"/>
                  </a:cubicBezTo>
                  <a:cubicBezTo>
                    <a:pt x="6947" y="8481"/>
                    <a:pt x="6807" y="8495"/>
                    <a:pt x="6682" y="8495"/>
                  </a:cubicBezTo>
                  <a:cubicBezTo>
                    <a:pt x="6486" y="8523"/>
                    <a:pt x="6291" y="8579"/>
                    <a:pt x="6110" y="8649"/>
                  </a:cubicBezTo>
                  <a:cubicBezTo>
                    <a:pt x="5887" y="8732"/>
                    <a:pt x="5664" y="8788"/>
                    <a:pt x="5426" y="8830"/>
                  </a:cubicBezTo>
                  <a:cubicBezTo>
                    <a:pt x="5190" y="8873"/>
                    <a:pt x="4953" y="8894"/>
                    <a:pt x="4719" y="8894"/>
                  </a:cubicBezTo>
                  <a:cubicBezTo>
                    <a:pt x="3075" y="8894"/>
                    <a:pt x="1540" y="7866"/>
                    <a:pt x="795" y="6389"/>
                  </a:cubicBezTo>
                  <a:cubicBezTo>
                    <a:pt x="279" y="5343"/>
                    <a:pt x="196" y="4087"/>
                    <a:pt x="419" y="2957"/>
                  </a:cubicBezTo>
                  <a:cubicBezTo>
                    <a:pt x="544" y="2441"/>
                    <a:pt x="628" y="1925"/>
                    <a:pt x="684" y="1409"/>
                  </a:cubicBezTo>
                  <a:cubicBezTo>
                    <a:pt x="698" y="1130"/>
                    <a:pt x="503" y="293"/>
                    <a:pt x="949" y="279"/>
                  </a:cubicBezTo>
                  <a:cubicBezTo>
                    <a:pt x="963" y="279"/>
                    <a:pt x="980" y="274"/>
                    <a:pt x="995" y="265"/>
                  </a:cubicBezTo>
                  <a:lnTo>
                    <a:pt x="995" y="265"/>
                  </a:lnTo>
                  <a:cubicBezTo>
                    <a:pt x="1320" y="392"/>
                    <a:pt x="1660" y="437"/>
                    <a:pt x="2004" y="437"/>
                  </a:cubicBezTo>
                  <a:cubicBezTo>
                    <a:pt x="2583" y="437"/>
                    <a:pt x="3177" y="312"/>
                    <a:pt x="3739" y="251"/>
                  </a:cubicBezTo>
                  <a:cubicBezTo>
                    <a:pt x="3948" y="222"/>
                    <a:pt x="4159" y="207"/>
                    <a:pt x="4370" y="207"/>
                  </a:cubicBezTo>
                  <a:close/>
                  <a:moveTo>
                    <a:pt x="4729" y="0"/>
                  </a:moveTo>
                  <a:cubicBezTo>
                    <a:pt x="4143" y="14"/>
                    <a:pt x="3557" y="70"/>
                    <a:pt x="2985" y="196"/>
                  </a:cubicBezTo>
                  <a:cubicBezTo>
                    <a:pt x="2658" y="258"/>
                    <a:pt x="2326" y="290"/>
                    <a:pt x="1997" y="290"/>
                  </a:cubicBezTo>
                  <a:cubicBezTo>
                    <a:pt x="1678" y="290"/>
                    <a:pt x="1360" y="260"/>
                    <a:pt x="1049" y="202"/>
                  </a:cubicBezTo>
                  <a:lnTo>
                    <a:pt x="1049" y="202"/>
                  </a:lnTo>
                  <a:cubicBezTo>
                    <a:pt x="1054" y="184"/>
                    <a:pt x="1050" y="167"/>
                    <a:pt x="1033" y="154"/>
                  </a:cubicBezTo>
                  <a:cubicBezTo>
                    <a:pt x="982" y="124"/>
                    <a:pt x="932" y="111"/>
                    <a:pt x="884" y="111"/>
                  </a:cubicBezTo>
                  <a:cubicBezTo>
                    <a:pt x="644" y="111"/>
                    <a:pt x="451" y="446"/>
                    <a:pt x="405" y="656"/>
                  </a:cubicBezTo>
                  <a:cubicBezTo>
                    <a:pt x="363" y="823"/>
                    <a:pt x="363" y="991"/>
                    <a:pt x="405" y="1158"/>
                  </a:cubicBezTo>
                  <a:cubicBezTo>
                    <a:pt x="419" y="1395"/>
                    <a:pt x="405" y="1632"/>
                    <a:pt x="363" y="1856"/>
                  </a:cubicBezTo>
                  <a:cubicBezTo>
                    <a:pt x="293" y="2400"/>
                    <a:pt x="154" y="2930"/>
                    <a:pt x="84" y="3474"/>
                  </a:cubicBezTo>
                  <a:cubicBezTo>
                    <a:pt x="0" y="4045"/>
                    <a:pt x="14" y="4631"/>
                    <a:pt x="112" y="5203"/>
                  </a:cubicBezTo>
                  <a:cubicBezTo>
                    <a:pt x="447" y="7226"/>
                    <a:pt x="2093" y="8914"/>
                    <a:pt x="4157" y="9137"/>
                  </a:cubicBezTo>
                  <a:cubicBezTo>
                    <a:pt x="4295" y="9149"/>
                    <a:pt x="4435" y="9155"/>
                    <a:pt x="4574" y="9155"/>
                  </a:cubicBezTo>
                  <a:cubicBezTo>
                    <a:pt x="4914" y="9155"/>
                    <a:pt x="5254" y="9118"/>
                    <a:pt x="5580" y="9039"/>
                  </a:cubicBezTo>
                  <a:cubicBezTo>
                    <a:pt x="5817" y="8983"/>
                    <a:pt x="6040" y="8914"/>
                    <a:pt x="6263" y="8830"/>
                  </a:cubicBezTo>
                  <a:cubicBezTo>
                    <a:pt x="6514" y="8732"/>
                    <a:pt x="6779" y="8774"/>
                    <a:pt x="7030" y="8690"/>
                  </a:cubicBezTo>
                  <a:cubicBezTo>
                    <a:pt x="7421" y="8537"/>
                    <a:pt x="7658" y="8091"/>
                    <a:pt x="7867" y="7756"/>
                  </a:cubicBezTo>
                  <a:cubicBezTo>
                    <a:pt x="8174" y="7295"/>
                    <a:pt x="8425" y="6793"/>
                    <a:pt x="8621" y="6277"/>
                  </a:cubicBezTo>
                  <a:cubicBezTo>
                    <a:pt x="9262" y="4492"/>
                    <a:pt x="9039" y="2400"/>
                    <a:pt x="7547" y="1116"/>
                  </a:cubicBezTo>
                  <a:cubicBezTo>
                    <a:pt x="6765" y="433"/>
                    <a:pt x="5761" y="42"/>
                    <a:pt x="47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4"/>
            <p:cNvSpPr/>
            <p:nvPr/>
          </p:nvSpPr>
          <p:spPr>
            <a:xfrm>
              <a:off x="5247334" y="1380404"/>
              <a:ext cx="463633" cy="554433"/>
            </a:xfrm>
            <a:custGeom>
              <a:rect b="b" l="l" r="r" t="t"/>
              <a:pathLst>
                <a:path extrusionOk="0" h="7541" w="6306">
                  <a:moveTo>
                    <a:pt x="421" y="0"/>
                  </a:moveTo>
                  <a:cubicBezTo>
                    <a:pt x="405" y="0"/>
                    <a:pt x="377" y="20"/>
                    <a:pt x="377" y="40"/>
                  </a:cubicBezTo>
                  <a:lnTo>
                    <a:pt x="363" y="40"/>
                  </a:lnTo>
                  <a:cubicBezTo>
                    <a:pt x="349" y="947"/>
                    <a:pt x="182" y="1825"/>
                    <a:pt x="84" y="2718"/>
                  </a:cubicBezTo>
                  <a:cubicBezTo>
                    <a:pt x="1" y="3527"/>
                    <a:pt x="42" y="4364"/>
                    <a:pt x="363" y="5131"/>
                  </a:cubicBezTo>
                  <a:cubicBezTo>
                    <a:pt x="879" y="6373"/>
                    <a:pt x="1995" y="7265"/>
                    <a:pt x="3320" y="7488"/>
                  </a:cubicBezTo>
                  <a:cubicBezTo>
                    <a:pt x="3571" y="7523"/>
                    <a:pt x="3822" y="7541"/>
                    <a:pt x="4074" y="7541"/>
                  </a:cubicBezTo>
                  <a:cubicBezTo>
                    <a:pt x="4325" y="7541"/>
                    <a:pt x="4576" y="7523"/>
                    <a:pt x="4827" y="7488"/>
                  </a:cubicBezTo>
                  <a:cubicBezTo>
                    <a:pt x="5301" y="7433"/>
                    <a:pt x="5831" y="7391"/>
                    <a:pt x="6263" y="7182"/>
                  </a:cubicBezTo>
                  <a:cubicBezTo>
                    <a:pt x="6277" y="7182"/>
                    <a:pt x="6305" y="7140"/>
                    <a:pt x="6277" y="7140"/>
                  </a:cubicBezTo>
                  <a:cubicBezTo>
                    <a:pt x="6230" y="7135"/>
                    <a:pt x="6182" y="7133"/>
                    <a:pt x="6134" y="7133"/>
                  </a:cubicBezTo>
                  <a:cubicBezTo>
                    <a:pt x="5772" y="7133"/>
                    <a:pt x="5395" y="7258"/>
                    <a:pt x="5050" y="7307"/>
                  </a:cubicBezTo>
                  <a:cubicBezTo>
                    <a:pt x="4723" y="7348"/>
                    <a:pt x="4389" y="7374"/>
                    <a:pt x="4058" y="7374"/>
                  </a:cubicBezTo>
                  <a:cubicBezTo>
                    <a:pt x="3937" y="7374"/>
                    <a:pt x="3817" y="7370"/>
                    <a:pt x="3697" y="7363"/>
                  </a:cubicBezTo>
                  <a:cubicBezTo>
                    <a:pt x="3000" y="7307"/>
                    <a:pt x="2358" y="7056"/>
                    <a:pt x="1800" y="6638"/>
                  </a:cubicBezTo>
                  <a:cubicBezTo>
                    <a:pt x="1284" y="6247"/>
                    <a:pt x="865" y="5731"/>
                    <a:pt x="586" y="5131"/>
                  </a:cubicBezTo>
                  <a:cubicBezTo>
                    <a:pt x="266" y="4406"/>
                    <a:pt x="140" y="3597"/>
                    <a:pt x="238" y="2802"/>
                  </a:cubicBezTo>
                  <a:cubicBezTo>
                    <a:pt x="307" y="1881"/>
                    <a:pt x="559" y="947"/>
                    <a:pt x="433" y="12"/>
                  </a:cubicBezTo>
                  <a:cubicBezTo>
                    <a:pt x="433" y="4"/>
                    <a:pt x="428" y="0"/>
                    <a:pt x="4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4"/>
            <p:cNvSpPr/>
            <p:nvPr/>
          </p:nvSpPr>
          <p:spPr>
            <a:xfrm>
              <a:off x="5323210" y="1358788"/>
              <a:ext cx="496424" cy="495909"/>
            </a:xfrm>
            <a:custGeom>
              <a:rect b="b" l="l" r="r" t="t"/>
              <a:pathLst>
                <a:path extrusionOk="0" h="6745" w="6752">
                  <a:moveTo>
                    <a:pt x="2551" y="1"/>
                  </a:moveTo>
                  <a:cubicBezTo>
                    <a:pt x="2301" y="1"/>
                    <a:pt x="2050" y="15"/>
                    <a:pt x="1800" y="41"/>
                  </a:cubicBezTo>
                  <a:cubicBezTo>
                    <a:pt x="1417" y="79"/>
                    <a:pt x="1028" y="157"/>
                    <a:pt x="641" y="157"/>
                  </a:cubicBezTo>
                  <a:cubicBezTo>
                    <a:pt x="464" y="157"/>
                    <a:pt x="288" y="141"/>
                    <a:pt x="112" y="97"/>
                  </a:cubicBezTo>
                  <a:cubicBezTo>
                    <a:pt x="71" y="97"/>
                    <a:pt x="1" y="180"/>
                    <a:pt x="43" y="194"/>
                  </a:cubicBezTo>
                  <a:cubicBezTo>
                    <a:pt x="256" y="242"/>
                    <a:pt x="475" y="267"/>
                    <a:pt x="695" y="267"/>
                  </a:cubicBezTo>
                  <a:cubicBezTo>
                    <a:pt x="863" y="267"/>
                    <a:pt x="1032" y="252"/>
                    <a:pt x="1200" y="222"/>
                  </a:cubicBezTo>
                  <a:cubicBezTo>
                    <a:pt x="1582" y="176"/>
                    <a:pt x="1973" y="149"/>
                    <a:pt x="2373" y="149"/>
                  </a:cubicBezTo>
                  <a:cubicBezTo>
                    <a:pt x="2456" y="149"/>
                    <a:pt x="2539" y="150"/>
                    <a:pt x="2623" y="153"/>
                  </a:cubicBezTo>
                  <a:cubicBezTo>
                    <a:pt x="3390" y="153"/>
                    <a:pt x="4157" y="348"/>
                    <a:pt x="4827" y="738"/>
                  </a:cubicBezTo>
                  <a:cubicBezTo>
                    <a:pt x="5943" y="1450"/>
                    <a:pt x="6598" y="2719"/>
                    <a:pt x="6543" y="4044"/>
                  </a:cubicBezTo>
                  <a:cubicBezTo>
                    <a:pt x="6515" y="4519"/>
                    <a:pt x="6431" y="4993"/>
                    <a:pt x="6278" y="5439"/>
                  </a:cubicBezTo>
                  <a:cubicBezTo>
                    <a:pt x="6194" y="5676"/>
                    <a:pt x="6110" y="5899"/>
                    <a:pt x="6013" y="6137"/>
                  </a:cubicBezTo>
                  <a:cubicBezTo>
                    <a:pt x="5915" y="6318"/>
                    <a:pt x="5831" y="6527"/>
                    <a:pt x="5762" y="6722"/>
                  </a:cubicBezTo>
                  <a:cubicBezTo>
                    <a:pt x="5756" y="6739"/>
                    <a:pt x="5761" y="6744"/>
                    <a:pt x="5771" y="6744"/>
                  </a:cubicBezTo>
                  <a:cubicBezTo>
                    <a:pt x="5785" y="6744"/>
                    <a:pt x="5809" y="6731"/>
                    <a:pt x="5817" y="6722"/>
                  </a:cubicBezTo>
                  <a:cubicBezTo>
                    <a:pt x="6054" y="6402"/>
                    <a:pt x="6222" y="6039"/>
                    <a:pt x="6347" y="5648"/>
                  </a:cubicBezTo>
                  <a:cubicBezTo>
                    <a:pt x="6501" y="5244"/>
                    <a:pt x="6598" y="4825"/>
                    <a:pt x="6654" y="4393"/>
                  </a:cubicBezTo>
                  <a:cubicBezTo>
                    <a:pt x="6752" y="3709"/>
                    <a:pt x="6668" y="2998"/>
                    <a:pt x="6417" y="2356"/>
                  </a:cubicBezTo>
                  <a:cubicBezTo>
                    <a:pt x="5887" y="1059"/>
                    <a:pt x="4743" y="264"/>
                    <a:pt x="3390" y="55"/>
                  </a:cubicBezTo>
                  <a:cubicBezTo>
                    <a:pt x="3110" y="18"/>
                    <a:pt x="2831" y="1"/>
                    <a:pt x="25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4"/>
            <p:cNvSpPr/>
            <p:nvPr/>
          </p:nvSpPr>
          <p:spPr>
            <a:xfrm>
              <a:off x="5291448" y="1417901"/>
              <a:ext cx="424225" cy="485690"/>
            </a:xfrm>
            <a:custGeom>
              <a:rect b="b" l="l" r="r" t="t"/>
              <a:pathLst>
                <a:path extrusionOk="0" h="6606" w="5770">
                  <a:moveTo>
                    <a:pt x="97" y="1"/>
                  </a:moveTo>
                  <a:cubicBezTo>
                    <a:pt x="77" y="1"/>
                    <a:pt x="42" y="30"/>
                    <a:pt x="42" y="60"/>
                  </a:cubicBezTo>
                  <a:lnTo>
                    <a:pt x="28" y="60"/>
                  </a:lnTo>
                  <a:cubicBezTo>
                    <a:pt x="0" y="897"/>
                    <a:pt x="28" y="1720"/>
                    <a:pt x="14" y="2557"/>
                  </a:cubicBezTo>
                  <a:cubicBezTo>
                    <a:pt x="0" y="3296"/>
                    <a:pt x="14" y="4035"/>
                    <a:pt x="321" y="4733"/>
                  </a:cubicBezTo>
                  <a:cubicBezTo>
                    <a:pt x="544" y="5263"/>
                    <a:pt x="935" y="5723"/>
                    <a:pt x="1423" y="6030"/>
                  </a:cubicBezTo>
                  <a:cubicBezTo>
                    <a:pt x="2051" y="6379"/>
                    <a:pt x="2748" y="6574"/>
                    <a:pt x="3474" y="6602"/>
                  </a:cubicBezTo>
                  <a:cubicBezTo>
                    <a:pt x="3532" y="6604"/>
                    <a:pt x="3592" y="6605"/>
                    <a:pt x="3651" y="6605"/>
                  </a:cubicBezTo>
                  <a:cubicBezTo>
                    <a:pt x="3958" y="6605"/>
                    <a:pt x="4272" y="6574"/>
                    <a:pt x="4575" y="6504"/>
                  </a:cubicBezTo>
                  <a:cubicBezTo>
                    <a:pt x="4980" y="6434"/>
                    <a:pt x="5371" y="6295"/>
                    <a:pt x="5733" y="6100"/>
                  </a:cubicBezTo>
                  <a:cubicBezTo>
                    <a:pt x="5746" y="6087"/>
                    <a:pt x="5769" y="6042"/>
                    <a:pt x="5745" y="6042"/>
                  </a:cubicBezTo>
                  <a:cubicBezTo>
                    <a:pt x="5742" y="6042"/>
                    <a:pt x="5738" y="6042"/>
                    <a:pt x="5733" y="6044"/>
                  </a:cubicBezTo>
                  <a:cubicBezTo>
                    <a:pt x="5384" y="6100"/>
                    <a:pt x="5064" y="6267"/>
                    <a:pt x="4715" y="6351"/>
                  </a:cubicBezTo>
                  <a:cubicBezTo>
                    <a:pt x="4394" y="6421"/>
                    <a:pt x="4059" y="6462"/>
                    <a:pt x="3711" y="6462"/>
                  </a:cubicBezTo>
                  <a:cubicBezTo>
                    <a:pt x="3013" y="6448"/>
                    <a:pt x="2330" y="6281"/>
                    <a:pt x="1702" y="5974"/>
                  </a:cubicBezTo>
                  <a:cubicBezTo>
                    <a:pt x="1158" y="5709"/>
                    <a:pt x="712" y="5249"/>
                    <a:pt x="461" y="4691"/>
                  </a:cubicBezTo>
                  <a:cubicBezTo>
                    <a:pt x="154" y="4049"/>
                    <a:pt x="112" y="3338"/>
                    <a:pt x="112" y="2627"/>
                  </a:cubicBezTo>
                  <a:cubicBezTo>
                    <a:pt x="112" y="1762"/>
                    <a:pt x="168" y="883"/>
                    <a:pt x="112" y="18"/>
                  </a:cubicBezTo>
                  <a:cubicBezTo>
                    <a:pt x="112" y="6"/>
                    <a:pt x="106" y="1"/>
                    <a:pt x="9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4"/>
            <p:cNvSpPr/>
            <p:nvPr/>
          </p:nvSpPr>
          <p:spPr>
            <a:xfrm>
              <a:off x="5345047" y="1395403"/>
              <a:ext cx="431577" cy="402168"/>
            </a:xfrm>
            <a:custGeom>
              <a:rect b="b" l="l" r="r" t="t"/>
              <a:pathLst>
                <a:path extrusionOk="0" h="5470" w="5870">
                  <a:moveTo>
                    <a:pt x="59" y="1"/>
                  </a:moveTo>
                  <a:cubicBezTo>
                    <a:pt x="39" y="1"/>
                    <a:pt x="0" y="35"/>
                    <a:pt x="25" y="59"/>
                  </a:cubicBezTo>
                  <a:cubicBezTo>
                    <a:pt x="172" y="213"/>
                    <a:pt x="391" y="258"/>
                    <a:pt x="625" y="258"/>
                  </a:cubicBezTo>
                  <a:cubicBezTo>
                    <a:pt x="921" y="258"/>
                    <a:pt x="1242" y="186"/>
                    <a:pt x="1475" y="171"/>
                  </a:cubicBezTo>
                  <a:cubicBezTo>
                    <a:pt x="1650" y="155"/>
                    <a:pt x="1825" y="147"/>
                    <a:pt x="2000" y="147"/>
                  </a:cubicBezTo>
                  <a:cubicBezTo>
                    <a:pt x="2595" y="147"/>
                    <a:pt x="3192" y="239"/>
                    <a:pt x="3763" y="422"/>
                  </a:cubicBezTo>
                  <a:cubicBezTo>
                    <a:pt x="4879" y="812"/>
                    <a:pt x="5465" y="1803"/>
                    <a:pt x="5646" y="2919"/>
                  </a:cubicBezTo>
                  <a:cubicBezTo>
                    <a:pt x="5702" y="3351"/>
                    <a:pt x="5702" y="3783"/>
                    <a:pt x="5646" y="4216"/>
                  </a:cubicBezTo>
                  <a:cubicBezTo>
                    <a:pt x="5604" y="4425"/>
                    <a:pt x="5562" y="4634"/>
                    <a:pt x="5506" y="4843"/>
                  </a:cubicBezTo>
                  <a:cubicBezTo>
                    <a:pt x="5423" y="5039"/>
                    <a:pt x="5367" y="5248"/>
                    <a:pt x="5353" y="5457"/>
                  </a:cubicBezTo>
                  <a:cubicBezTo>
                    <a:pt x="5353" y="5467"/>
                    <a:pt x="5358" y="5470"/>
                    <a:pt x="5364" y="5470"/>
                  </a:cubicBezTo>
                  <a:cubicBezTo>
                    <a:pt x="5378" y="5470"/>
                    <a:pt x="5399" y="5457"/>
                    <a:pt x="5409" y="5457"/>
                  </a:cubicBezTo>
                  <a:cubicBezTo>
                    <a:pt x="5632" y="5150"/>
                    <a:pt x="5702" y="4704"/>
                    <a:pt x="5771" y="4341"/>
                  </a:cubicBezTo>
                  <a:cubicBezTo>
                    <a:pt x="5841" y="3951"/>
                    <a:pt x="5869" y="3560"/>
                    <a:pt x="5841" y="3184"/>
                  </a:cubicBezTo>
                  <a:cubicBezTo>
                    <a:pt x="5799" y="2612"/>
                    <a:pt x="5646" y="2054"/>
                    <a:pt x="5381" y="1552"/>
                  </a:cubicBezTo>
                  <a:cubicBezTo>
                    <a:pt x="4739" y="394"/>
                    <a:pt x="3470" y="59"/>
                    <a:pt x="2228" y="45"/>
                  </a:cubicBezTo>
                  <a:cubicBezTo>
                    <a:pt x="1838" y="45"/>
                    <a:pt x="1461" y="73"/>
                    <a:pt x="1085" y="115"/>
                  </a:cubicBezTo>
                  <a:cubicBezTo>
                    <a:pt x="983" y="131"/>
                    <a:pt x="881" y="139"/>
                    <a:pt x="780" y="139"/>
                  </a:cubicBezTo>
                  <a:cubicBezTo>
                    <a:pt x="535" y="139"/>
                    <a:pt x="294" y="92"/>
                    <a:pt x="66" y="3"/>
                  </a:cubicBezTo>
                  <a:cubicBezTo>
                    <a:pt x="65" y="1"/>
                    <a:pt x="62" y="1"/>
                    <a:pt x="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4"/>
            <p:cNvSpPr/>
            <p:nvPr/>
          </p:nvSpPr>
          <p:spPr>
            <a:xfrm>
              <a:off x="5309903" y="1417460"/>
              <a:ext cx="369230" cy="444811"/>
            </a:xfrm>
            <a:custGeom>
              <a:rect b="b" l="l" r="r" t="t"/>
              <a:pathLst>
                <a:path extrusionOk="0" h="6050" w="5022">
                  <a:moveTo>
                    <a:pt x="77" y="1"/>
                  </a:moveTo>
                  <a:cubicBezTo>
                    <a:pt x="48" y="1"/>
                    <a:pt x="0" y="37"/>
                    <a:pt x="0" y="66"/>
                  </a:cubicBezTo>
                  <a:cubicBezTo>
                    <a:pt x="0" y="512"/>
                    <a:pt x="0" y="959"/>
                    <a:pt x="14" y="1405"/>
                  </a:cubicBezTo>
                  <a:cubicBezTo>
                    <a:pt x="28" y="1837"/>
                    <a:pt x="14" y="2270"/>
                    <a:pt x="28" y="2716"/>
                  </a:cubicBezTo>
                  <a:cubicBezTo>
                    <a:pt x="56" y="3400"/>
                    <a:pt x="182" y="4097"/>
                    <a:pt x="530" y="4697"/>
                  </a:cubicBezTo>
                  <a:cubicBezTo>
                    <a:pt x="1088" y="5604"/>
                    <a:pt x="2107" y="6022"/>
                    <a:pt x="3139" y="6050"/>
                  </a:cubicBezTo>
                  <a:cubicBezTo>
                    <a:pt x="3739" y="6050"/>
                    <a:pt x="4436" y="5994"/>
                    <a:pt x="4980" y="5715"/>
                  </a:cubicBezTo>
                  <a:cubicBezTo>
                    <a:pt x="4994" y="5715"/>
                    <a:pt x="5022" y="5673"/>
                    <a:pt x="4994" y="5673"/>
                  </a:cubicBezTo>
                  <a:lnTo>
                    <a:pt x="4994" y="5673"/>
                  </a:lnTo>
                  <a:cubicBezTo>
                    <a:pt x="4743" y="5701"/>
                    <a:pt x="4492" y="5771"/>
                    <a:pt x="4255" y="5827"/>
                  </a:cubicBezTo>
                  <a:cubicBezTo>
                    <a:pt x="3976" y="5869"/>
                    <a:pt x="3697" y="5910"/>
                    <a:pt x="3404" y="5910"/>
                  </a:cubicBezTo>
                  <a:cubicBezTo>
                    <a:pt x="3345" y="5914"/>
                    <a:pt x="3287" y="5915"/>
                    <a:pt x="3229" y="5915"/>
                  </a:cubicBezTo>
                  <a:cubicBezTo>
                    <a:pt x="2771" y="5915"/>
                    <a:pt x="2318" y="5820"/>
                    <a:pt x="1897" y="5659"/>
                  </a:cubicBezTo>
                  <a:cubicBezTo>
                    <a:pt x="726" y="5171"/>
                    <a:pt x="252" y="4013"/>
                    <a:pt x="168" y="2814"/>
                  </a:cubicBezTo>
                  <a:cubicBezTo>
                    <a:pt x="98" y="1893"/>
                    <a:pt x="154" y="959"/>
                    <a:pt x="98" y="24"/>
                  </a:cubicBezTo>
                  <a:cubicBezTo>
                    <a:pt x="98" y="7"/>
                    <a:pt x="89" y="1"/>
                    <a:pt x="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4"/>
            <p:cNvSpPr/>
            <p:nvPr/>
          </p:nvSpPr>
          <p:spPr>
            <a:xfrm>
              <a:off x="5345929" y="1410843"/>
              <a:ext cx="398860" cy="372024"/>
            </a:xfrm>
            <a:custGeom>
              <a:rect b="b" l="l" r="r" t="t"/>
              <a:pathLst>
                <a:path extrusionOk="0" h="5060" w="5425">
                  <a:moveTo>
                    <a:pt x="63" y="0"/>
                  </a:moveTo>
                  <a:cubicBezTo>
                    <a:pt x="43" y="0"/>
                    <a:pt x="0" y="47"/>
                    <a:pt x="13" y="72"/>
                  </a:cubicBezTo>
                  <a:lnTo>
                    <a:pt x="13" y="58"/>
                  </a:lnTo>
                  <a:cubicBezTo>
                    <a:pt x="233" y="201"/>
                    <a:pt x="489" y="283"/>
                    <a:pt x="747" y="283"/>
                  </a:cubicBezTo>
                  <a:cubicBezTo>
                    <a:pt x="767" y="283"/>
                    <a:pt x="788" y="283"/>
                    <a:pt x="808" y="282"/>
                  </a:cubicBezTo>
                  <a:cubicBezTo>
                    <a:pt x="924" y="291"/>
                    <a:pt x="1040" y="294"/>
                    <a:pt x="1157" y="294"/>
                  </a:cubicBezTo>
                  <a:cubicBezTo>
                    <a:pt x="1390" y="294"/>
                    <a:pt x="1626" y="282"/>
                    <a:pt x="1868" y="282"/>
                  </a:cubicBezTo>
                  <a:cubicBezTo>
                    <a:pt x="1947" y="277"/>
                    <a:pt x="2025" y="274"/>
                    <a:pt x="2104" y="274"/>
                  </a:cubicBezTo>
                  <a:cubicBezTo>
                    <a:pt x="2708" y="274"/>
                    <a:pt x="3306" y="416"/>
                    <a:pt x="3848" y="700"/>
                  </a:cubicBezTo>
                  <a:cubicBezTo>
                    <a:pt x="4783" y="1216"/>
                    <a:pt x="5243" y="2234"/>
                    <a:pt x="5257" y="3267"/>
                  </a:cubicBezTo>
                  <a:cubicBezTo>
                    <a:pt x="5257" y="3573"/>
                    <a:pt x="5229" y="3866"/>
                    <a:pt x="5174" y="4159"/>
                  </a:cubicBezTo>
                  <a:cubicBezTo>
                    <a:pt x="5118" y="4452"/>
                    <a:pt x="5020" y="4745"/>
                    <a:pt x="4964" y="5038"/>
                  </a:cubicBezTo>
                  <a:cubicBezTo>
                    <a:pt x="4959" y="5053"/>
                    <a:pt x="4963" y="5059"/>
                    <a:pt x="4972" y="5059"/>
                  </a:cubicBezTo>
                  <a:cubicBezTo>
                    <a:pt x="4986" y="5059"/>
                    <a:pt x="5011" y="5042"/>
                    <a:pt x="5020" y="5024"/>
                  </a:cubicBezTo>
                  <a:cubicBezTo>
                    <a:pt x="5257" y="4550"/>
                    <a:pt x="5383" y="4020"/>
                    <a:pt x="5397" y="3490"/>
                  </a:cubicBezTo>
                  <a:cubicBezTo>
                    <a:pt x="5425" y="2974"/>
                    <a:pt x="5341" y="2457"/>
                    <a:pt x="5160" y="1969"/>
                  </a:cubicBezTo>
                  <a:cubicBezTo>
                    <a:pt x="4741" y="923"/>
                    <a:pt x="3737" y="309"/>
                    <a:pt x="2649" y="198"/>
                  </a:cubicBezTo>
                  <a:cubicBezTo>
                    <a:pt x="2412" y="184"/>
                    <a:pt x="2175" y="177"/>
                    <a:pt x="1939" y="177"/>
                  </a:cubicBezTo>
                  <a:cubicBezTo>
                    <a:pt x="1704" y="177"/>
                    <a:pt x="1470" y="184"/>
                    <a:pt x="1240" y="198"/>
                  </a:cubicBezTo>
                  <a:cubicBezTo>
                    <a:pt x="1194" y="198"/>
                    <a:pt x="1148" y="198"/>
                    <a:pt x="1101" y="198"/>
                  </a:cubicBezTo>
                  <a:cubicBezTo>
                    <a:pt x="749" y="198"/>
                    <a:pt x="376" y="187"/>
                    <a:pt x="68" y="3"/>
                  </a:cubicBezTo>
                  <a:cubicBezTo>
                    <a:pt x="67" y="1"/>
                    <a:pt x="65" y="0"/>
                    <a:pt x="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4"/>
            <p:cNvSpPr/>
            <p:nvPr/>
          </p:nvSpPr>
          <p:spPr>
            <a:xfrm>
              <a:off x="5321152" y="1419371"/>
              <a:ext cx="340262" cy="422019"/>
            </a:xfrm>
            <a:custGeom>
              <a:rect b="b" l="l" r="r" t="t"/>
              <a:pathLst>
                <a:path extrusionOk="0" h="5740" w="4628">
                  <a:moveTo>
                    <a:pt x="34" y="1"/>
                  </a:moveTo>
                  <a:cubicBezTo>
                    <a:pt x="22" y="1"/>
                    <a:pt x="1" y="20"/>
                    <a:pt x="1" y="40"/>
                  </a:cubicBezTo>
                  <a:lnTo>
                    <a:pt x="15" y="40"/>
                  </a:lnTo>
                  <a:cubicBezTo>
                    <a:pt x="1" y="472"/>
                    <a:pt x="29" y="905"/>
                    <a:pt x="29" y="1351"/>
                  </a:cubicBezTo>
                  <a:cubicBezTo>
                    <a:pt x="43" y="1756"/>
                    <a:pt x="43" y="2174"/>
                    <a:pt x="85" y="2579"/>
                  </a:cubicBezTo>
                  <a:cubicBezTo>
                    <a:pt x="154" y="3234"/>
                    <a:pt x="266" y="3960"/>
                    <a:pt x="642" y="4531"/>
                  </a:cubicBezTo>
                  <a:cubicBezTo>
                    <a:pt x="1047" y="5089"/>
                    <a:pt x="1633" y="5480"/>
                    <a:pt x="2316" y="5633"/>
                  </a:cubicBezTo>
                  <a:cubicBezTo>
                    <a:pt x="2634" y="5704"/>
                    <a:pt x="2960" y="5740"/>
                    <a:pt x="3285" y="5740"/>
                  </a:cubicBezTo>
                  <a:cubicBezTo>
                    <a:pt x="3731" y="5740"/>
                    <a:pt x="4177" y="5673"/>
                    <a:pt x="4604" y="5536"/>
                  </a:cubicBezTo>
                  <a:cubicBezTo>
                    <a:pt x="4616" y="5536"/>
                    <a:pt x="4628" y="5505"/>
                    <a:pt x="4613" y="5505"/>
                  </a:cubicBezTo>
                  <a:cubicBezTo>
                    <a:pt x="4611" y="5505"/>
                    <a:pt x="4608" y="5506"/>
                    <a:pt x="4604" y="5508"/>
                  </a:cubicBezTo>
                  <a:cubicBezTo>
                    <a:pt x="4213" y="5578"/>
                    <a:pt x="3809" y="5633"/>
                    <a:pt x="3390" y="5661"/>
                  </a:cubicBezTo>
                  <a:cubicBezTo>
                    <a:pt x="3342" y="5663"/>
                    <a:pt x="3293" y="5664"/>
                    <a:pt x="3243" y="5664"/>
                  </a:cubicBezTo>
                  <a:cubicBezTo>
                    <a:pt x="2899" y="5664"/>
                    <a:pt x="2548" y="5621"/>
                    <a:pt x="2219" y="5536"/>
                  </a:cubicBezTo>
                  <a:cubicBezTo>
                    <a:pt x="1549" y="5354"/>
                    <a:pt x="977" y="4922"/>
                    <a:pt x="615" y="4336"/>
                  </a:cubicBezTo>
                  <a:cubicBezTo>
                    <a:pt x="266" y="3736"/>
                    <a:pt x="168" y="2983"/>
                    <a:pt x="112" y="2300"/>
                  </a:cubicBezTo>
                  <a:cubicBezTo>
                    <a:pt x="57" y="1546"/>
                    <a:pt x="57" y="779"/>
                    <a:pt x="43" y="12"/>
                  </a:cubicBezTo>
                  <a:cubicBezTo>
                    <a:pt x="43" y="4"/>
                    <a:pt x="39" y="1"/>
                    <a:pt x="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4"/>
            <p:cNvSpPr/>
            <p:nvPr/>
          </p:nvSpPr>
          <p:spPr>
            <a:xfrm>
              <a:off x="5274023" y="1472088"/>
              <a:ext cx="34923" cy="299310"/>
            </a:xfrm>
            <a:custGeom>
              <a:rect b="b" l="l" r="r" t="t"/>
              <a:pathLst>
                <a:path extrusionOk="0" h="4071" w="475">
                  <a:moveTo>
                    <a:pt x="164" y="0"/>
                  </a:moveTo>
                  <a:cubicBezTo>
                    <a:pt x="160" y="0"/>
                    <a:pt x="154" y="6"/>
                    <a:pt x="154" y="6"/>
                  </a:cubicBezTo>
                  <a:cubicBezTo>
                    <a:pt x="42" y="704"/>
                    <a:pt x="0" y="1415"/>
                    <a:pt x="14" y="2127"/>
                  </a:cubicBezTo>
                  <a:cubicBezTo>
                    <a:pt x="14" y="2796"/>
                    <a:pt x="154" y="3452"/>
                    <a:pt x="447" y="4065"/>
                  </a:cubicBezTo>
                  <a:cubicBezTo>
                    <a:pt x="447" y="4069"/>
                    <a:pt x="449" y="4071"/>
                    <a:pt x="452" y="4071"/>
                  </a:cubicBezTo>
                  <a:cubicBezTo>
                    <a:pt x="458" y="4071"/>
                    <a:pt x="470" y="4062"/>
                    <a:pt x="474" y="4046"/>
                  </a:cubicBezTo>
                  <a:lnTo>
                    <a:pt x="474" y="4046"/>
                  </a:lnTo>
                  <a:cubicBezTo>
                    <a:pt x="474" y="4048"/>
                    <a:pt x="474" y="4050"/>
                    <a:pt x="474" y="4052"/>
                  </a:cubicBezTo>
                  <a:lnTo>
                    <a:pt x="474" y="4038"/>
                  </a:lnTo>
                  <a:cubicBezTo>
                    <a:pt x="474" y="4041"/>
                    <a:pt x="474" y="4044"/>
                    <a:pt x="474" y="4046"/>
                  </a:cubicBezTo>
                  <a:lnTo>
                    <a:pt x="474" y="4046"/>
                  </a:lnTo>
                  <a:cubicBezTo>
                    <a:pt x="417" y="3741"/>
                    <a:pt x="251" y="3450"/>
                    <a:pt x="182" y="3145"/>
                  </a:cubicBezTo>
                  <a:cubicBezTo>
                    <a:pt x="98" y="2796"/>
                    <a:pt x="70" y="2434"/>
                    <a:pt x="70" y="2071"/>
                  </a:cubicBezTo>
                  <a:cubicBezTo>
                    <a:pt x="70" y="1373"/>
                    <a:pt x="126" y="690"/>
                    <a:pt x="168" y="6"/>
                  </a:cubicBezTo>
                  <a:cubicBezTo>
                    <a:pt x="168" y="2"/>
                    <a:pt x="166"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4"/>
            <p:cNvSpPr/>
            <p:nvPr/>
          </p:nvSpPr>
          <p:spPr>
            <a:xfrm>
              <a:off x="5394014" y="1910436"/>
              <a:ext cx="246153" cy="43452"/>
            </a:xfrm>
            <a:custGeom>
              <a:rect b="b" l="l" r="r" t="t"/>
              <a:pathLst>
                <a:path extrusionOk="0" h="591" w="3348">
                  <a:moveTo>
                    <a:pt x="28" y="1"/>
                  </a:moveTo>
                  <a:cubicBezTo>
                    <a:pt x="28" y="1"/>
                    <a:pt x="0" y="14"/>
                    <a:pt x="0" y="14"/>
                  </a:cubicBezTo>
                  <a:lnTo>
                    <a:pt x="14" y="28"/>
                  </a:lnTo>
                  <a:cubicBezTo>
                    <a:pt x="154" y="182"/>
                    <a:pt x="461" y="252"/>
                    <a:pt x="656" y="321"/>
                  </a:cubicBezTo>
                  <a:cubicBezTo>
                    <a:pt x="935" y="433"/>
                    <a:pt x="1228" y="503"/>
                    <a:pt x="1521" y="558"/>
                  </a:cubicBezTo>
                  <a:cubicBezTo>
                    <a:pt x="1677" y="580"/>
                    <a:pt x="1835" y="590"/>
                    <a:pt x="1992" y="590"/>
                  </a:cubicBezTo>
                  <a:cubicBezTo>
                    <a:pt x="2451" y="590"/>
                    <a:pt x="2908" y="501"/>
                    <a:pt x="3334" y="335"/>
                  </a:cubicBezTo>
                  <a:cubicBezTo>
                    <a:pt x="3334" y="335"/>
                    <a:pt x="3348" y="307"/>
                    <a:pt x="3334" y="307"/>
                  </a:cubicBezTo>
                  <a:cubicBezTo>
                    <a:pt x="2878" y="427"/>
                    <a:pt x="2413" y="529"/>
                    <a:pt x="1946" y="529"/>
                  </a:cubicBezTo>
                  <a:cubicBezTo>
                    <a:pt x="1814" y="529"/>
                    <a:pt x="1681" y="521"/>
                    <a:pt x="1548" y="503"/>
                  </a:cubicBezTo>
                  <a:cubicBezTo>
                    <a:pt x="1018" y="405"/>
                    <a:pt x="502" y="238"/>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4"/>
            <p:cNvSpPr/>
            <p:nvPr/>
          </p:nvSpPr>
          <p:spPr>
            <a:xfrm>
              <a:off x="5412468" y="1380257"/>
              <a:ext cx="301589" cy="69773"/>
            </a:xfrm>
            <a:custGeom>
              <a:rect b="b" l="l" r="r" t="t"/>
              <a:pathLst>
                <a:path extrusionOk="0" h="949" w="4102">
                  <a:moveTo>
                    <a:pt x="1228" y="0"/>
                  </a:moveTo>
                  <a:cubicBezTo>
                    <a:pt x="823" y="14"/>
                    <a:pt x="419" y="42"/>
                    <a:pt x="28" y="98"/>
                  </a:cubicBezTo>
                  <a:cubicBezTo>
                    <a:pt x="28" y="98"/>
                    <a:pt x="0" y="112"/>
                    <a:pt x="28" y="112"/>
                  </a:cubicBezTo>
                  <a:lnTo>
                    <a:pt x="14" y="112"/>
                  </a:lnTo>
                  <a:cubicBezTo>
                    <a:pt x="59" y="115"/>
                    <a:pt x="105" y="117"/>
                    <a:pt x="151" y="117"/>
                  </a:cubicBezTo>
                  <a:cubicBezTo>
                    <a:pt x="278" y="117"/>
                    <a:pt x="408" y="104"/>
                    <a:pt x="530" y="84"/>
                  </a:cubicBezTo>
                  <a:cubicBezTo>
                    <a:pt x="726" y="56"/>
                    <a:pt x="921" y="56"/>
                    <a:pt x="1116" y="56"/>
                  </a:cubicBezTo>
                  <a:cubicBezTo>
                    <a:pt x="1479" y="70"/>
                    <a:pt x="1828" y="98"/>
                    <a:pt x="2176" y="167"/>
                  </a:cubicBezTo>
                  <a:cubicBezTo>
                    <a:pt x="2511" y="209"/>
                    <a:pt x="2818" y="307"/>
                    <a:pt x="3125" y="432"/>
                  </a:cubicBezTo>
                  <a:cubicBezTo>
                    <a:pt x="3460" y="586"/>
                    <a:pt x="3780" y="767"/>
                    <a:pt x="4087" y="949"/>
                  </a:cubicBezTo>
                  <a:cubicBezTo>
                    <a:pt x="4087" y="949"/>
                    <a:pt x="4101" y="935"/>
                    <a:pt x="4101" y="935"/>
                  </a:cubicBezTo>
                  <a:cubicBezTo>
                    <a:pt x="3627" y="446"/>
                    <a:pt x="2860" y="209"/>
                    <a:pt x="2218" y="98"/>
                  </a:cubicBezTo>
                  <a:cubicBezTo>
                    <a:pt x="1883" y="42"/>
                    <a:pt x="1563" y="14"/>
                    <a:pt x="12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4"/>
            <p:cNvSpPr/>
            <p:nvPr/>
          </p:nvSpPr>
          <p:spPr>
            <a:xfrm>
              <a:off x="5748839" y="1435620"/>
              <a:ext cx="86242" cy="329160"/>
            </a:xfrm>
            <a:custGeom>
              <a:rect b="b" l="l" r="r" t="t"/>
              <a:pathLst>
                <a:path extrusionOk="0" h="4477" w="1173">
                  <a:moveTo>
                    <a:pt x="28" y="0"/>
                  </a:moveTo>
                  <a:cubicBezTo>
                    <a:pt x="28" y="0"/>
                    <a:pt x="0" y="0"/>
                    <a:pt x="14" y="14"/>
                  </a:cubicBezTo>
                  <a:cubicBezTo>
                    <a:pt x="265" y="321"/>
                    <a:pt x="489" y="656"/>
                    <a:pt x="684" y="1005"/>
                  </a:cubicBezTo>
                  <a:cubicBezTo>
                    <a:pt x="879" y="1353"/>
                    <a:pt x="1005" y="1730"/>
                    <a:pt x="1060" y="2134"/>
                  </a:cubicBezTo>
                  <a:cubicBezTo>
                    <a:pt x="1102" y="2511"/>
                    <a:pt x="1102" y="2902"/>
                    <a:pt x="1060" y="3278"/>
                  </a:cubicBezTo>
                  <a:cubicBezTo>
                    <a:pt x="1019" y="3683"/>
                    <a:pt x="935" y="4087"/>
                    <a:pt x="809" y="4464"/>
                  </a:cubicBezTo>
                  <a:cubicBezTo>
                    <a:pt x="809" y="4473"/>
                    <a:pt x="814" y="4476"/>
                    <a:pt x="820" y="4476"/>
                  </a:cubicBezTo>
                  <a:cubicBezTo>
                    <a:pt x="833" y="4476"/>
                    <a:pt x="851" y="4464"/>
                    <a:pt x="851" y="4464"/>
                  </a:cubicBezTo>
                  <a:cubicBezTo>
                    <a:pt x="1019" y="4129"/>
                    <a:pt x="1116" y="3752"/>
                    <a:pt x="1130" y="3362"/>
                  </a:cubicBezTo>
                  <a:cubicBezTo>
                    <a:pt x="1172" y="2930"/>
                    <a:pt x="1172" y="2497"/>
                    <a:pt x="1116" y="2065"/>
                  </a:cubicBezTo>
                  <a:cubicBezTo>
                    <a:pt x="977" y="1284"/>
                    <a:pt x="600" y="558"/>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4"/>
            <p:cNvSpPr/>
            <p:nvPr/>
          </p:nvSpPr>
          <p:spPr>
            <a:xfrm>
              <a:off x="5756044" y="1506938"/>
              <a:ext cx="35953" cy="204025"/>
            </a:xfrm>
            <a:custGeom>
              <a:rect b="b" l="l" r="r" t="t"/>
              <a:pathLst>
                <a:path extrusionOk="0" h="2775" w="489">
                  <a:moveTo>
                    <a:pt x="22" y="1"/>
                  </a:moveTo>
                  <a:cubicBezTo>
                    <a:pt x="14" y="1"/>
                    <a:pt x="0" y="11"/>
                    <a:pt x="0" y="21"/>
                  </a:cubicBezTo>
                  <a:cubicBezTo>
                    <a:pt x="112" y="453"/>
                    <a:pt x="293" y="872"/>
                    <a:pt x="349" y="1332"/>
                  </a:cubicBezTo>
                  <a:cubicBezTo>
                    <a:pt x="377" y="1541"/>
                    <a:pt x="391" y="1764"/>
                    <a:pt x="377" y="1987"/>
                  </a:cubicBezTo>
                  <a:cubicBezTo>
                    <a:pt x="377" y="2252"/>
                    <a:pt x="293" y="2504"/>
                    <a:pt x="293" y="2769"/>
                  </a:cubicBezTo>
                  <a:cubicBezTo>
                    <a:pt x="293" y="2773"/>
                    <a:pt x="296" y="2775"/>
                    <a:pt x="300" y="2775"/>
                  </a:cubicBezTo>
                  <a:cubicBezTo>
                    <a:pt x="308" y="2775"/>
                    <a:pt x="321" y="2769"/>
                    <a:pt x="321" y="2769"/>
                  </a:cubicBezTo>
                  <a:cubicBezTo>
                    <a:pt x="488" y="2336"/>
                    <a:pt x="488" y="1764"/>
                    <a:pt x="419" y="1304"/>
                  </a:cubicBezTo>
                  <a:cubicBezTo>
                    <a:pt x="363" y="844"/>
                    <a:pt x="237" y="411"/>
                    <a:pt x="28" y="7"/>
                  </a:cubicBezTo>
                  <a:cubicBezTo>
                    <a:pt x="28" y="3"/>
                    <a:pt x="26" y="1"/>
                    <a:pt x="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4"/>
            <p:cNvSpPr/>
            <p:nvPr/>
          </p:nvSpPr>
          <p:spPr>
            <a:xfrm>
              <a:off x="5342694" y="1422239"/>
              <a:ext cx="382611" cy="340483"/>
            </a:xfrm>
            <a:custGeom>
              <a:rect b="b" l="l" r="r" t="t"/>
              <a:pathLst>
                <a:path extrusionOk="0" h="4631" w="5204">
                  <a:moveTo>
                    <a:pt x="43" y="1"/>
                  </a:moveTo>
                  <a:cubicBezTo>
                    <a:pt x="29" y="1"/>
                    <a:pt x="1" y="29"/>
                    <a:pt x="15" y="43"/>
                  </a:cubicBezTo>
                  <a:cubicBezTo>
                    <a:pt x="322" y="210"/>
                    <a:pt x="656" y="322"/>
                    <a:pt x="1005" y="364"/>
                  </a:cubicBezTo>
                  <a:cubicBezTo>
                    <a:pt x="1140" y="378"/>
                    <a:pt x="1275" y="382"/>
                    <a:pt x="1410" y="382"/>
                  </a:cubicBezTo>
                  <a:cubicBezTo>
                    <a:pt x="1679" y="382"/>
                    <a:pt x="1949" y="364"/>
                    <a:pt x="2219" y="364"/>
                  </a:cubicBezTo>
                  <a:cubicBezTo>
                    <a:pt x="2242" y="363"/>
                    <a:pt x="2265" y="363"/>
                    <a:pt x="2288" y="363"/>
                  </a:cubicBezTo>
                  <a:cubicBezTo>
                    <a:pt x="2906" y="363"/>
                    <a:pt x="3521" y="544"/>
                    <a:pt x="4046" y="880"/>
                  </a:cubicBezTo>
                  <a:cubicBezTo>
                    <a:pt x="4520" y="1187"/>
                    <a:pt x="4869" y="1675"/>
                    <a:pt x="5022" y="2233"/>
                  </a:cubicBezTo>
                  <a:cubicBezTo>
                    <a:pt x="5106" y="2609"/>
                    <a:pt x="5134" y="3014"/>
                    <a:pt x="5092" y="3418"/>
                  </a:cubicBezTo>
                  <a:cubicBezTo>
                    <a:pt x="5064" y="3628"/>
                    <a:pt x="5036" y="3851"/>
                    <a:pt x="4994" y="4060"/>
                  </a:cubicBezTo>
                  <a:cubicBezTo>
                    <a:pt x="4939" y="4241"/>
                    <a:pt x="4897" y="4437"/>
                    <a:pt x="4883" y="4618"/>
                  </a:cubicBezTo>
                  <a:cubicBezTo>
                    <a:pt x="4883" y="4627"/>
                    <a:pt x="4886" y="4630"/>
                    <a:pt x="4891" y="4630"/>
                  </a:cubicBezTo>
                  <a:cubicBezTo>
                    <a:pt x="4900" y="4630"/>
                    <a:pt x="4915" y="4618"/>
                    <a:pt x="4925" y="4618"/>
                  </a:cubicBezTo>
                  <a:cubicBezTo>
                    <a:pt x="5050" y="4255"/>
                    <a:pt x="5134" y="3865"/>
                    <a:pt x="5162" y="3460"/>
                  </a:cubicBezTo>
                  <a:cubicBezTo>
                    <a:pt x="5204" y="3070"/>
                    <a:pt x="5204" y="2679"/>
                    <a:pt x="5134" y="2302"/>
                  </a:cubicBezTo>
                  <a:cubicBezTo>
                    <a:pt x="5008" y="1731"/>
                    <a:pt x="4674" y="1228"/>
                    <a:pt x="4199" y="880"/>
                  </a:cubicBezTo>
                  <a:cubicBezTo>
                    <a:pt x="3725" y="545"/>
                    <a:pt x="3167" y="336"/>
                    <a:pt x="2581" y="308"/>
                  </a:cubicBezTo>
                  <a:cubicBezTo>
                    <a:pt x="2468" y="301"/>
                    <a:pt x="2355" y="298"/>
                    <a:pt x="2242" y="298"/>
                  </a:cubicBezTo>
                  <a:cubicBezTo>
                    <a:pt x="1988" y="298"/>
                    <a:pt x="1733" y="311"/>
                    <a:pt x="1479" y="311"/>
                  </a:cubicBezTo>
                  <a:cubicBezTo>
                    <a:pt x="1414" y="311"/>
                    <a:pt x="1349" y="310"/>
                    <a:pt x="1284" y="308"/>
                  </a:cubicBezTo>
                  <a:cubicBezTo>
                    <a:pt x="852" y="294"/>
                    <a:pt x="433" y="182"/>
                    <a:pt x="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4"/>
            <p:cNvSpPr/>
            <p:nvPr/>
          </p:nvSpPr>
          <p:spPr>
            <a:xfrm>
              <a:off x="5351958" y="1463927"/>
              <a:ext cx="296443" cy="308795"/>
            </a:xfrm>
            <a:custGeom>
              <a:rect b="b" l="l" r="r" t="t"/>
              <a:pathLst>
                <a:path extrusionOk="0" h="4200" w="4032">
                  <a:moveTo>
                    <a:pt x="25" y="0"/>
                  </a:moveTo>
                  <a:cubicBezTo>
                    <a:pt x="20" y="0"/>
                    <a:pt x="10" y="10"/>
                    <a:pt x="0" y="20"/>
                  </a:cubicBezTo>
                  <a:lnTo>
                    <a:pt x="14" y="20"/>
                  </a:lnTo>
                  <a:cubicBezTo>
                    <a:pt x="0" y="271"/>
                    <a:pt x="42" y="522"/>
                    <a:pt x="112" y="773"/>
                  </a:cubicBezTo>
                  <a:cubicBezTo>
                    <a:pt x="168" y="1080"/>
                    <a:pt x="223" y="1373"/>
                    <a:pt x="307" y="1680"/>
                  </a:cubicBezTo>
                  <a:cubicBezTo>
                    <a:pt x="433" y="2210"/>
                    <a:pt x="698" y="2684"/>
                    <a:pt x="1060" y="3089"/>
                  </a:cubicBezTo>
                  <a:cubicBezTo>
                    <a:pt x="1423" y="3451"/>
                    <a:pt x="1855" y="3730"/>
                    <a:pt x="2330" y="3911"/>
                  </a:cubicBezTo>
                  <a:cubicBezTo>
                    <a:pt x="2780" y="4101"/>
                    <a:pt x="3260" y="4200"/>
                    <a:pt x="3744" y="4200"/>
                  </a:cubicBezTo>
                  <a:cubicBezTo>
                    <a:pt x="3831" y="4200"/>
                    <a:pt x="3917" y="4197"/>
                    <a:pt x="4004" y="4190"/>
                  </a:cubicBezTo>
                  <a:cubicBezTo>
                    <a:pt x="4018" y="4190"/>
                    <a:pt x="4031" y="4163"/>
                    <a:pt x="4018" y="4163"/>
                  </a:cubicBezTo>
                  <a:cubicBezTo>
                    <a:pt x="3683" y="4149"/>
                    <a:pt x="3362" y="4107"/>
                    <a:pt x="3027" y="4065"/>
                  </a:cubicBezTo>
                  <a:cubicBezTo>
                    <a:pt x="2790" y="4009"/>
                    <a:pt x="2553" y="3939"/>
                    <a:pt x="2330" y="3842"/>
                  </a:cubicBezTo>
                  <a:cubicBezTo>
                    <a:pt x="1869" y="3660"/>
                    <a:pt x="1451" y="3395"/>
                    <a:pt x="1102" y="3047"/>
                  </a:cubicBezTo>
                  <a:cubicBezTo>
                    <a:pt x="754" y="2670"/>
                    <a:pt x="502" y="2210"/>
                    <a:pt x="377" y="1722"/>
                  </a:cubicBezTo>
                  <a:cubicBezTo>
                    <a:pt x="293" y="1443"/>
                    <a:pt x="237" y="1164"/>
                    <a:pt x="182" y="899"/>
                  </a:cubicBezTo>
                  <a:cubicBezTo>
                    <a:pt x="112" y="606"/>
                    <a:pt x="56" y="313"/>
                    <a:pt x="28" y="6"/>
                  </a:cubicBezTo>
                  <a:cubicBezTo>
                    <a:pt x="28" y="2"/>
                    <a:pt x="27" y="0"/>
                    <a:pt x="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4"/>
            <p:cNvSpPr/>
            <p:nvPr/>
          </p:nvSpPr>
          <p:spPr>
            <a:xfrm>
              <a:off x="5413497" y="1465324"/>
              <a:ext cx="252329" cy="285635"/>
            </a:xfrm>
            <a:custGeom>
              <a:rect b="b" l="l" r="r" t="t"/>
              <a:pathLst>
                <a:path extrusionOk="0" h="3885" w="3432">
                  <a:moveTo>
                    <a:pt x="28" y="1"/>
                  </a:moveTo>
                  <a:cubicBezTo>
                    <a:pt x="14" y="1"/>
                    <a:pt x="0" y="15"/>
                    <a:pt x="14" y="29"/>
                  </a:cubicBezTo>
                  <a:cubicBezTo>
                    <a:pt x="907" y="238"/>
                    <a:pt x="1702" y="712"/>
                    <a:pt x="2316" y="1396"/>
                  </a:cubicBezTo>
                  <a:cubicBezTo>
                    <a:pt x="2609" y="1730"/>
                    <a:pt x="2860" y="2121"/>
                    <a:pt x="3041" y="2539"/>
                  </a:cubicBezTo>
                  <a:cubicBezTo>
                    <a:pt x="3111" y="2735"/>
                    <a:pt x="3181" y="2944"/>
                    <a:pt x="3236" y="3153"/>
                  </a:cubicBezTo>
                  <a:cubicBezTo>
                    <a:pt x="3278" y="3390"/>
                    <a:pt x="3334" y="3641"/>
                    <a:pt x="3418" y="3879"/>
                  </a:cubicBezTo>
                  <a:cubicBezTo>
                    <a:pt x="3418" y="3883"/>
                    <a:pt x="3419" y="3884"/>
                    <a:pt x="3421" y="3884"/>
                  </a:cubicBezTo>
                  <a:cubicBezTo>
                    <a:pt x="3425" y="3884"/>
                    <a:pt x="3432" y="3874"/>
                    <a:pt x="3432" y="3865"/>
                  </a:cubicBezTo>
                  <a:cubicBezTo>
                    <a:pt x="3404" y="3390"/>
                    <a:pt x="3278" y="2930"/>
                    <a:pt x="3083" y="2498"/>
                  </a:cubicBezTo>
                  <a:cubicBezTo>
                    <a:pt x="2902" y="2079"/>
                    <a:pt x="2664" y="1689"/>
                    <a:pt x="2358" y="1340"/>
                  </a:cubicBezTo>
                  <a:cubicBezTo>
                    <a:pt x="2065" y="1019"/>
                    <a:pt x="1716" y="740"/>
                    <a:pt x="1339" y="517"/>
                  </a:cubicBezTo>
                  <a:cubicBezTo>
                    <a:pt x="949" y="238"/>
                    <a:pt x="502" y="71"/>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4"/>
            <p:cNvSpPr/>
            <p:nvPr/>
          </p:nvSpPr>
          <p:spPr>
            <a:xfrm>
              <a:off x="5361149" y="1476205"/>
              <a:ext cx="252403" cy="273283"/>
            </a:xfrm>
            <a:custGeom>
              <a:rect b="b" l="l" r="r" t="t"/>
              <a:pathLst>
                <a:path extrusionOk="0" h="3717" w="3433">
                  <a:moveTo>
                    <a:pt x="23" y="0"/>
                  </a:moveTo>
                  <a:cubicBezTo>
                    <a:pt x="15" y="0"/>
                    <a:pt x="1" y="10"/>
                    <a:pt x="1" y="20"/>
                  </a:cubicBezTo>
                  <a:lnTo>
                    <a:pt x="15" y="20"/>
                  </a:lnTo>
                  <a:cubicBezTo>
                    <a:pt x="224" y="899"/>
                    <a:pt x="587" y="1806"/>
                    <a:pt x="1173" y="2475"/>
                  </a:cubicBezTo>
                  <a:cubicBezTo>
                    <a:pt x="1744" y="3145"/>
                    <a:pt x="2539" y="3577"/>
                    <a:pt x="3404" y="3717"/>
                  </a:cubicBezTo>
                  <a:cubicBezTo>
                    <a:pt x="3418" y="3717"/>
                    <a:pt x="3432" y="3703"/>
                    <a:pt x="3418" y="3689"/>
                  </a:cubicBezTo>
                  <a:cubicBezTo>
                    <a:pt x="3028" y="3521"/>
                    <a:pt x="2595" y="3438"/>
                    <a:pt x="2205" y="3242"/>
                  </a:cubicBezTo>
                  <a:cubicBezTo>
                    <a:pt x="1814" y="3019"/>
                    <a:pt x="1479" y="2740"/>
                    <a:pt x="1186" y="2405"/>
                  </a:cubicBezTo>
                  <a:cubicBezTo>
                    <a:pt x="908" y="2071"/>
                    <a:pt x="670" y="1680"/>
                    <a:pt x="489" y="1276"/>
                  </a:cubicBezTo>
                  <a:cubicBezTo>
                    <a:pt x="322" y="857"/>
                    <a:pt x="210" y="411"/>
                    <a:pt x="29" y="6"/>
                  </a:cubicBezTo>
                  <a:cubicBezTo>
                    <a:pt x="29" y="2"/>
                    <a:pt x="26"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4"/>
            <p:cNvSpPr/>
            <p:nvPr/>
          </p:nvSpPr>
          <p:spPr>
            <a:xfrm>
              <a:off x="5416585" y="1482749"/>
              <a:ext cx="223582" cy="240051"/>
            </a:xfrm>
            <a:custGeom>
              <a:rect b="b" l="l" r="r" t="t"/>
              <a:pathLst>
                <a:path extrusionOk="0" h="3265" w="3041">
                  <a:moveTo>
                    <a:pt x="42" y="1"/>
                  </a:moveTo>
                  <a:cubicBezTo>
                    <a:pt x="28" y="1"/>
                    <a:pt x="0" y="15"/>
                    <a:pt x="14" y="29"/>
                  </a:cubicBezTo>
                  <a:lnTo>
                    <a:pt x="14" y="15"/>
                  </a:lnTo>
                  <a:cubicBezTo>
                    <a:pt x="349" y="168"/>
                    <a:pt x="656" y="350"/>
                    <a:pt x="935" y="587"/>
                  </a:cubicBezTo>
                  <a:cubicBezTo>
                    <a:pt x="1228" y="824"/>
                    <a:pt x="1507" y="1089"/>
                    <a:pt x="1744" y="1382"/>
                  </a:cubicBezTo>
                  <a:cubicBezTo>
                    <a:pt x="2009" y="1675"/>
                    <a:pt x="2232" y="1982"/>
                    <a:pt x="2441" y="2316"/>
                  </a:cubicBezTo>
                  <a:cubicBezTo>
                    <a:pt x="2636" y="2623"/>
                    <a:pt x="2804" y="2958"/>
                    <a:pt x="3013" y="3265"/>
                  </a:cubicBezTo>
                  <a:cubicBezTo>
                    <a:pt x="3013" y="3265"/>
                    <a:pt x="3041" y="3251"/>
                    <a:pt x="3041" y="3237"/>
                  </a:cubicBezTo>
                  <a:cubicBezTo>
                    <a:pt x="2929" y="2860"/>
                    <a:pt x="2650" y="2512"/>
                    <a:pt x="2441" y="2177"/>
                  </a:cubicBezTo>
                  <a:cubicBezTo>
                    <a:pt x="2232" y="1870"/>
                    <a:pt x="2009" y="1577"/>
                    <a:pt x="1772" y="1298"/>
                  </a:cubicBezTo>
                  <a:cubicBezTo>
                    <a:pt x="1520" y="1005"/>
                    <a:pt x="1228" y="740"/>
                    <a:pt x="921" y="503"/>
                  </a:cubicBezTo>
                  <a:cubicBezTo>
                    <a:pt x="670" y="280"/>
                    <a:pt x="363" y="99"/>
                    <a:pt x="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4"/>
            <p:cNvSpPr/>
            <p:nvPr/>
          </p:nvSpPr>
          <p:spPr>
            <a:xfrm>
              <a:off x="5339606" y="1496718"/>
              <a:ext cx="185718" cy="280488"/>
            </a:xfrm>
            <a:custGeom>
              <a:rect b="b" l="l" r="r" t="t"/>
              <a:pathLst>
                <a:path extrusionOk="0" h="3815" w="2526">
                  <a:moveTo>
                    <a:pt x="23" y="0"/>
                  </a:moveTo>
                  <a:cubicBezTo>
                    <a:pt x="15" y="0"/>
                    <a:pt x="1" y="10"/>
                    <a:pt x="1" y="20"/>
                  </a:cubicBezTo>
                  <a:cubicBezTo>
                    <a:pt x="43" y="397"/>
                    <a:pt x="126" y="773"/>
                    <a:pt x="224" y="1150"/>
                  </a:cubicBezTo>
                  <a:cubicBezTo>
                    <a:pt x="308" y="1541"/>
                    <a:pt x="447" y="1917"/>
                    <a:pt x="629" y="2294"/>
                  </a:cubicBezTo>
                  <a:cubicBezTo>
                    <a:pt x="1005" y="3033"/>
                    <a:pt x="1689" y="3591"/>
                    <a:pt x="2498" y="3814"/>
                  </a:cubicBezTo>
                  <a:cubicBezTo>
                    <a:pt x="2512" y="3814"/>
                    <a:pt x="2526" y="3786"/>
                    <a:pt x="2512" y="3786"/>
                  </a:cubicBezTo>
                  <a:cubicBezTo>
                    <a:pt x="2107" y="3563"/>
                    <a:pt x="1689" y="3424"/>
                    <a:pt x="1326" y="3117"/>
                  </a:cubicBezTo>
                  <a:cubicBezTo>
                    <a:pt x="1033" y="2838"/>
                    <a:pt x="796" y="2517"/>
                    <a:pt x="629" y="2168"/>
                  </a:cubicBezTo>
                  <a:cubicBezTo>
                    <a:pt x="475" y="1833"/>
                    <a:pt x="364" y="1499"/>
                    <a:pt x="280" y="1136"/>
                  </a:cubicBezTo>
                  <a:cubicBezTo>
                    <a:pt x="182" y="773"/>
                    <a:pt x="140" y="369"/>
                    <a:pt x="29" y="6"/>
                  </a:cubicBezTo>
                  <a:cubicBezTo>
                    <a:pt x="29" y="2"/>
                    <a:pt x="26"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4"/>
            <p:cNvSpPr/>
            <p:nvPr/>
          </p:nvSpPr>
          <p:spPr>
            <a:xfrm>
              <a:off x="5506799" y="1476646"/>
              <a:ext cx="165205" cy="189173"/>
            </a:xfrm>
            <a:custGeom>
              <a:rect b="b" l="l" r="r" t="t"/>
              <a:pathLst>
                <a:path extrusionOk="0" h="2573" w="2247">
                  <a:moveTo>
                    <a:pt x="28" y="0"/>
                  </a:moveTo>
                  <a:cubicBezTo>
                    <a:pt x="28" y="0"/>
                    <a:pt x="1" y="28"/>
                    <a:pt x="14" y="28"/>
                  </a:cubicBezTo>
                  <a:lnTo>
                    <a:pt x="28" y="28"/>
                  </a:lnTo>
                  <a:cubicBezTo>
                    <a:pt x="517" y="265"/>
                    <a:pt x="963" y="600"/>
                    <a:pt x="1326" y="1018"/>
                  </a:cubicBezTo>
                  <a:cubicBezTo>
                    <a:pt x="1535" y="1242"/>
                    <a:pt x="1702" y="1493"/>
                    <a:pt x="1856" y="1758"/>
                  </a:cubicBezTo>
                  <a:cubicBezTo>
                    <a:pt x="1995" y="2023"/>
                    <a:pt x="2079" y="2316"/>
                    <a:pt x="2218" y="2567"/>
                  </a:cubicBezTo>
                  <a:cubicBezTo>
                    <a:pt x="2218" y="2571"/>
                    <a:pt x="2221" y="2573"/>
                    <a:pt x="2224" y="2573"/>
                  </a:cubicBezTo>
                  <a:cubicBezTo>
                    <a:pt x="2232" y="2573"/>
                    <a:pt x="2246" y="2563"/>
                    <a:pt x="2246" y="2553"/>
                  </a:cubicBezTo>
                  <a:cubicBezTo>
                    <a:pt x="2065" y="1953"/>
                    <a:pt x="1758" y="1409"/>
                    <a:pt x="1340" y="949"/>
                  </a:cubicBezTo>
                  <a:cubicBezTo>
                    <a:pt x="1130" y="740"/>
                    <a:pt x="907" y="530"/>
                    <a:pt x="670" y="349"/>
                  </a:cubicBezTo>
                  <a:cubicBezTo>
                    <a:pt x="489" y="182"/>
                    <a:pt x="266" y="70"/>
                    <a:pt x="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4"/>
            <p:cNvSpPr/>
            <p:nvPr/>
          </p:nvSpPr>
          <p:spPr>
            <a:xfrm>
              <a:off x="5692446" y="1947345"/>
              <a:ext cx="22645" cy="61612"/>
            </a:xfrm>
            <a:custGeom>
              <a:rect b="b" l="l" r="r" t="t"/>
              <a:pathLst>
                <a:path extrusionOk="0" h="838" w="308">
                  <a:moveTo>
                    <a:pt x="28" y="1"/>
                  </a:moveTo>
                  <a:cubicBezTo>
                    <a:pt x="28" y="1"/>
                    <a:pt x="0" y="15"/>
                    <a:pt x="14" y="29"/>
                  </a:cubicBezTo>
                  <a:cubicBezTo>
                    <a:pt x="84" y="70"/>
                    <a:pt x="168" y="70"/>
                    <a:pt x="196" y="168"/>
                  </a:cubicBezTo>
                  <a:cubicBezTo>
                    <a:pt x="209" y="266"/>
                    <a:pt x="154" y="349"/>
                    <a:pt x="112" y="433"/>
                  </a:cubicBezTo>
                  <a:cubicBezTo>
                    <a:pt x="42" y="559"/>
                    <a:pt x="28" y="698"/>
                    <a:pt x="70" y="838"/>
                  </a:cubicBezTo>
                  <a:cubicBezTo>
                    <a:pt x="70" y="838"/>
                    <a:pt x="84" y="838"/>
                    <a:pt x="84" y="824"/>
                  </a:cubicBezTo>
                  <a:cubicBezTo>
                    <a:pt x="112" y="684"/>
                    <a:pt x="140" y="559"/>
                    <a:pt x="182" y="447"/>
                  </a:cubicBezTo>
                  <a:cubicBezTo>
                    <a:pt x="223" y="363"/>
                    <a:pt x="251" y="280"/>
                    <a:pt x="279" y="196"/>
                  </a:cubicBezTo>
                  <a:cubicBezTo>
                    <a:pt x="307" y="43"/>
                    <a:pt x="182" y="1"/>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4"/>
            <p:cNvSpPr/>
            <p:nvPr/>
          </p:nvSpPr>
          <p:spPr>
            <a:xfrm>
              <a:off x="5706783" y="1947933"/>
              <a:ext cx="28821" cy="29262"/>
            </a:xfrm>
            <a:custGeom>
              <a:rect b="b" l="l" r="r" t="t"/>
              <a:pathLst>
                <a:path extrusionOk="0" h="398" w="392">
                  <a:moveTo>
                    <a:pt x="90" y="0"/>
                  </a:moveTo>
                  <a:cubicBezTo>
                    <a:pt x="49" y="0"/>
                    <a:pt x="16" y="28"/>
                    <a:pt x="1" y="90"/>
                  </a:cubicBezTo>
                  <a:cubicBezTo>
                    <a:pt x="1" y="95"/>
                    <a:pt x="2" y="97"/>
                    <a:pt x="4" y="97"/>
                  </a:cubicBezTo>
                  <a:cubicBezTo>
                    <a:pt x="8" y="97"/>
                    <a:pt x="14" y="90"/>
                    <a:pt x="14" y="90"/>
                  </a:cubicBezTo>
                  <a:cubicBezTo>
                    <a:pt x="28" y="62"/>
                    <a:pt x="42" y="52"/>
                    <a:pt x="56" y="52"/>
                  </a:cubicBezTo>
                  <a:cubicBezTo>
                    <a:pt x="84" y="52"/>
                    <a:pt x="112" y="95"/>
                    <a:pt x="140" y="132"/>
                  </a:cubicBezTo>
                  <a:cubicBezTo>
                    <a:pt x="182" y="188"/>
                    <a:pt x="224" y="244"/>
                    <a:pt x="266" y="313"/>
                  </a:cubicBezTo>
                  <a:cubicBezTo>
                    <a:pt x="279" y="341"/>
                    <a:pt x="307" y="397"/>
                    <a:pt x="349" y="397"/>
                  </a:cubicBezTo>
                  <a:cubicBezTo>
                    <a:pt x="377" y="397"/>
                    <a:pt x="391" y="369"/>
                    <a:pt x="391" y="355"/>
                  </a:cubicBezTo>
                  <a:cubicBezTo>
                    <a:pt x="391" y="300"/>
                    <a:pt x="335" y="258"/>
                    <a:pt x="307" y="216"/>
                  </a:cubicBezTo>
                  <a:cubicBezTo>
                    <a:pt x="279" y="160"/>
                    <a:pt x="238" y="104"/>
                    <a:pt x="196" y="48"/>
                  </a:cubicBezTo>
                  <a:cubicBezTo>
                    <a:pt x="159" y="18"/>
                    <a:pt x="122" y="0"/>
                    <a:pt x="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4"/>
            <p:cNvSpPr/>
            <p:nvPr/>
          </p:nvSpPr>
          <p:spPr>
            <a:xfrm>
              <a:off x="5727297" y="1940801"/>
              <a:ext cx="53377" cy="19042"/>
            </a:xfrm>
            <a:custGeom>
              <a:rect b="b" l="l" r="r" t="t"/>
              <a:pathLst>
                <a:path extrusionOk="0" h="259" w="726">
                  <a:moveTo>
                    <a:pt x="193" y="0"/>
                  </a:moveTo>
                  <a:cubicBezTo>
                    <a:pt x="132" y="0"/>
                    <a:pt x="70" y="25"/>
                    <a:pt x="28" y="76"/>
                  </a:cubicBezTo>
                  <a:cubicBezTo>
                    <a:pt x="28" y="76"/>
                    <a:pt x="0" y="104"/>
                    <a:pt x="14" y="118"/>
                  </a:cubicBezTo>
                  <a:cubicBezTo>
                    <a:pt x="28" y="159"/>
                    <a:pt x="42" y="201"/>
                    <a:pt x="70" y="243"/>
                  </a:cubicBezTo>
                  <a:cubicBezTo>
                    <a:pt x="74" y="247"/>
                    <a:pt x="79" y="249"/>
                    <a:pt x="83" y="249"/>
                  </a:cubicBezTo>
                  <a:cubicBezTo>
                    <a:pt x="96" y="249"/>
                    <a:pt x="108" y="236"/>
                    <a:pt x="98" y="215"/>
                  </a:cubicBezTo>
                  <a:cubicBezTo>
                    <a:pt x="74" y="154"/>
                    <a:pt x="71" y="71"/>
                    <a:pt x="137" y="71"/>
                  </a:cubicBezTo>
                  <a:cubicBezTo>
                    <a:pt x="146" y="71"/>
                    <a:pt x="156" y="72"/>
                    <a:pt x="168" y="76"/>
                  </a:cubicBezTo>
                  <a:cubicBezTo>
                    <a:pt x="196" y="90"/>
                    <a:pt x="224" y="104"/>
                    <a:pt x="252" y="118"/>
                  </a:cubicBezTo>
                  <a:cubicBezTo>
                    <a:pt x="321" y="159"/>
                    <a:pt x="377" y="201"/>
                    <a:pt x="447" y="229"/>
                  </a:cubicBezTo>
                  <a:cubicBezTo>
                    <a:pt x="476" y="249"/>
                    <a:pt x="511" y="258"/>
                    <a:pt x="547" y="258"/>
                  </a:cubicBezTo>
                  <a:cubicBezTo>
                    <a:pt x="612" y="258"/>
                    <a:pt x="681" y="227"/>
                    <a:pt x="726" y="173"/>
                  </a:cubicBezTo>
                  <a:lnTo>
                    <a:pt x="726" y="159"/>
                  </a:lnTo>
                  <a:cubicBezTo>
                    <a:pt x="698" y="166"/>
                    <a:pt x="672" y="169"/>
                    <a:pt x="646" y="169"/>
                  </a:cubicBezTo>
                  <a:cubicBezTo>
                    <a:pt x="520" y="169"/>
                    <a:pt x="424" y="92"/>
                    <a:pt x="307" y="34"/>
                  </a:cubicBezTo>
                  <a:cubicBezTo>
                    <a:pt x="274" y="12"/>
                    <a:pt x="234" y="0"/>
                    <a:pt x="1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4"/>
            <p:cNvSpPr/>
            <p:nvPr/>
          </p:nvSpPr>
          <p:spPr>
            <a:xfrm>
              <a:off x="5743692" y="1931978"/>
              <a:ext cx="25733" cy="8014"/>
            </a:xfrm>
            <a:custGeom>
              <a:rect b="b" l="l" r="r" t="t"/>
              <a:pathLst>
                <a:path extrusionOk="0" h="109" w="350">
                  <a:moveTo>
                    <a:pt x="29" y="0"/>
                  </a:moveTo>
                  <a:cubicBezTo>
                    <a:pt x="29" y="0"/>
                    <a:pt x="1" y="28"/>
                    <a:pt x="15" y="28"/>
                  </a:cubicBezTo>
                  <a:cubicBezTo>
                    <a:pt x="77" y="80"/>
                    <a:pt x="154" y="109"/>
                    <a:pt x="235" y="109"/>
                  </a:cubicBezTo>
                  <a:cubicBezTo>
                    <a:pt x="264" y="109"/>
                    <a:pt x="293" y="105"/>
                    <a:pt x="321" y="98"/>
                  </a:cubicBezTo>
                  <a:cubicBezTo>
                    <a:pt x="321" y="98"/>
                    <a:pt x="349" y="84"/>
                    <a:pt x="335" y="70"/>
                  </a:cubicBezTo>
                  <a:cubicBezTo>
                    <a:pt x="238" y="28"/>
                    <a:pt x="140" y="0"/>
                    <a:pt x="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34"/>
          <p:cNvGrpSpPr/>
          <p:nvPr/>
        </p:nvGrpSpPr>
        <p:grpSpPr>
          <a:xfrm>
            <a:off x="3851791" y="1896403"/>
            <a:ext cx="279229" cy="340625"/>
            <a:chOff x="1074325" y="2153325"/>
            <a:chExt cx="224100" cy="273375"/>
          </a:xfrm>
        </p:grpSpPr>
        <p:sp>
          <p:nvSpPr>
            <p:cNvPr id="1078" name="Google Shape;1078;p34"/>
            <p:cNvSpPr/>
            <p:nvPr/>
          </p:nvSpPr>
          <p:spPr>
            <a:xfrm>
              <a:off x="1074325" y="2153325"/>
              <a:ext cx="224100" cy="273375"/>
            </a:xfrm>
            <a:custGeom>
              <a:rect b="b" l="l" r="r" t="t"/>
              <a:pathLst>
                <a:path extrusionOk="0" h="10935" w="8964">
                  <a:moveTo>
                    <a:pt x="7801" y="425"/>
                  </a:moveTo>
                  <a:cubicBezTo>
                    <a:pt x="8211" y="425"/>
                    <a:pt x="8540" y="753"/>
                    <a:pt x="8540" y="1164"/>
                  </a:cubicBezTo>
                  <a:lnTo>
                    <a:pt x="8540" y="9772"/>
                  </a:lnTo>
                  <a:cubicBezTo>
                    <a:pt x="8540" y="10182"/>
                    <a:pt x="8211" y="10510"/>
                    <a:pt x="7801" y="10510"/>
                  </a:cubicBezTo>
                  <a:lnTo>
                    <a:pt x="1752" y="10510"/>
                  </a:lnTo>
                  <a:lnTo>
                    <a:pt x="1752" y="9648"/>
                  </a:lnTo>
                  <a:cubicBezTo>
                    <a:pt x="1752" y="9505"/>
                    <a:pt x="1646" y="9433"/>
                    <a:pt x="1540" y="9433"/>
                  </a:cubicBezTo>
                  <a:cubicBezTo>
                    <a:pt x="1434" y="9433"/>
                    <a:pt x="1328" y="9505"/>
                    <a:pt x="1328" y="9648"/>
                  </a:cubicBezTo>
                  <a:lnTo>
                    <a:pt x="1328" y="10510"/>
                  </a:lnTo>
                  <a:lnTo>
                    <a:pt x="425" y="10510"/>
                  </a:lnTo>
                  <a:lnTo>
                    <a:pt x="425" y="425"/>
                  </a:lnTo>
                  <a:lnTo>
                    <a:pt x="1314" y="425"/>
                  </a:lnTo>
                  <a:lnTo>
                    <a:pt x="1314" y="7938"/>
                  </a:lnTo>
                  <a:cubicBezTo>
                    <a:pt x="1314" y="8075"/>
                    <a:pt x="1420" y="8143"/>
                    <a:pt x="1526" y="8143"/>
                  </a:cubicBezTo>
                  <a:cubicBezTo>
                    <a:pt x="1632" y="8143"/>
                    <a:pt x="1738" y="8075"/>
                    <a:pt x="1738" y="7938"/>
                  </a:cubicBezTo>
                  <a:lnTo>
                    <a:pt x="1738" y="425"/>
                  </a:lnTo>
                  <a:close/>
                  <a:moveTo>
                    <a:pt x="219" y="1"/>
                  </a:moveTo>
                  <a:cubicBezTo>
                    <a:pt x="96" y="1"/>
                    <a:pt x="0" y="97"/>
                    <a:pt x="0" y="220"/>
                  </a:cubicBezTo>
                  <a:lnTo>
                    <a:pt x="0" y="10729"/>
                  </a:lnTo>
                  <a:cubicBezTo>
                    <a:pt x="0" y="10839"/>
                    <a:pt x="96" y="10935"/>
                    <a:pt x="219" y="10935"/>
                  </a:cubicBezTo>
                  <a:lnTo>
                    <a:pt x="7801" y="10935"/>
                  </a:lnTo>
                  <a:cubicBezTo>
                    <a:pt x="8444" y="10935"/>
                    <a:pt x="8964" y="10415"/>
                    <a:pt x="8964" y="9772"/>
                  </a:cubicBezTo>
                  <a:lnTo>
                    <a:pt x="8964" y="1164"/>
                  </a:lnTo>
                  <a:cubicBezTo>
                    <a:pt x="8964" y="521"/>
                    <a:pt x="8444"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4"/>
            <p:cNvSpPr/>
            <p:nvPr/>
          </p:nvSpPr>
          <p:spPr>
            <a:xfrm>
              <a:off x="1127700" y="2191475"/>
              <a:ext cx="150200" cy="114475"/>
            </a:xfrm>
            <a:custGeom>
              <a:rect b="b" l="l" r="r" t="t"/>
              <a:pathLst>
                <a:path extrusionOk="0" h="4579" w="6008">
                  <a:moveTo>
                    <a:pt x="3016" y="421"/>
                  </a:moveTo>
                  <a:cubicBezTo>
                    <a:pt x="3315" y="421"/>
                    <a:pt x="3613" y="589"/>
                    <a:pt x="3736" y="924"/>
                  </a:cubicBezTo>
                  <a:cubicBezTo>
                    <a:pt x="3768" y="1009"/>
                    <a:pt x="3857" y="1061"/>
                    <a:pt x="3947" y="1061"/>
                  </a:cubicBezTo>
                  <a:cubicBezTo>
                    <a:pt x="3973" y="1061"/>
                    <a:pt x="3999" y="1057"/>
                    <a:pt x="4023" y="1047"/>
                  </a:cubicBezTo>
                  <a:cubicBezTo>
                    <a:pt x="4119" y="1006"/>
                    <a:pt x="4215" y="993"/>
                    <a:pt x="4324" y="993"/>
                  </a:cubicBezTo>
                  <a:cubicBezTo>
                    <a:pt x="5255" y="1020"/>
                    <a:pt x="5351" y="2375"/>
                    <a:pt x="4420" y="2525"/>
                  </a:cubicBezTo>
                  <a:lnTo>
                    <a:pt x="4420" y="2539"/>
                  </a:lnTo>
                  <a:cubicBezTo>
                    <a:pt x="4311" y="2553"/>
                    <a:pt x="4242" y="2635"/>
                    <a:pt x="4242" y="2744"/>
                  </a:cubicBezTo>
                  <a:lnTo>
                    <a:pt x="4242" y="4154"/>
                  </a:lnTo>
                  <a:lnTo>
                    <a:pt x="1779" y="4154"/>
                  </a:lnTo>
                  <a:lnTo>
                    <a:pt x="1779" y="2744"/>
                  </a:lnTo>
                  <a:cubicBezTo>
                    <a:pt x="1779" y="2635"/>
                    <a:pt x="1697" y="2539"/>
                    <a:pt x="1601" y="2525"/>
                  </a:cubicBezTo>
                  <a:cubicBezTo>
                    <a:pt x="1122" y="2471"/>
                    <a:pt x="821" y="2005"/>
                    <a:pt x="944" y="1554"/>
                  </a:cubicBezTo>
                  <a:cubicBezTo>
                    <a:pt x="1039" y="1207"/>
                    <a:pt x="1359" y="982"/>
                    <a:pt x="1694" y="982"/>
                  </a:cubicBezTo>
                  <a:cubicBezTo>
                    <a:pt x="1796" y="982"/>
                    <a:pt x="1899" y="1003"/>
                    <a:pt x="1998" y="1047"/>
                  </a:cubicBezTo>
                  <a:cubicBezTo>
                    <a:pt x="2025" y="1061"/>
                    <a:pt x="2056" y="1068"/>
                    <a:pt x="2087" y="1068"/>
                  </a:cubicBezTo>
                  <a:cubicBezTo>
                    <a:pt x="2118" y="1068"/>
                    <a:pt x="2149" y="1061"/>
                    <a:pt x="2176" y="1047"/>
                  </a:cubicBezTo>
                  <a:cubicBezTo>
                    <a:pt x="2231" y="1020"/>
                    <a:pt x="2272" y="979"/>
                    <a:pt x="2285" y="924"/>
                  </a:cubicBezTo>
                  <a:cubicBezTo>
                    <a:pt x="2415" y="589"/>
                    <a:pt x="2717" y="421"/>
                    <a:pt x="3016" y="421"/>
                  </a:cubicBezTo>
                  <a:close/>
                  <a:moveTo>
                    <a:pt x="3011" y="1"/>
                  </a:moveTo>
                  <a:cubicBezTo>
                    <a:pt x="2607" y="1"/>
                    <a:pt x="2203" y="199"/>
                    <a:pt x="1971" y="596"/>
                  </a:cubicBezTo>
                  <a:cubicBezTo>
                    <a:pt x="1911" y="576"/>
                    <a:pt x="1843" y="563"/>
                    <a:pt x="1774" y="563"/>
                  </a:cubicBezTo>
                  <a:cubicBezTo>
                    <a:pt x="1748" y="563"/>
                    <a:pt x="1723" y="565"/>
                    <a:pt x="1697" y="568"/>
                  </a:cubicBezTo>
                  <a:cubicBezTo>
                    <a:pt x="1683" y="568"/>
                    <a:pt x="1669" y="568"/>
                    <a:pt x="1655" y="568"/>
                  </a:cubicBezTo>
                  <a:cubicBezTo>
                    <a:pt x="268" y="568"/>
                    <a:pt x="0" y="2556"/>
                    <a:pt x="1355" y="2909"/>
                  </a:cubicBezTo>
                  <a:lnTo>
                    <a:pt x="1355" y="4373"/>
                  </a:lnTo>
                  <a:cubicBezTo>
                    <a:pt x="1355" y="4482"/>
                    <a:pt x="1451" y="4578"/>
                    <a:pt x="1574" y="4578"/>
                  </a:cubicBezTo>
                  <a:lnTo>
                    <a:pt x="4448" y="4578"/>
                  </a:lnTo>
                  <a:cubicBezTo>
                    <a:pt x="4557" y="4578"/>
                    <a:pt x="4653" y="4482"/>
                    <a:pt x="4653" y="4373"/>
                  </a:cubicBezTo>
                  <a:lnTo>
                    <a:pt x="4653" y="2909"/>
                  </a:lnTo>
                  <a:cubicBezTo>
                    <a:pt x="6008" y="2543"/>
                    <a:pt x="5740" y="554"/>
                    <a:pt x="4353" y="554"/>
                  </a:cubicBezTo>
                  <a:cubicBezTo>
                    <a:pt x="4339" y="554"/>
                    <a:pt x="4325" y="554"/>
                    <a:pt x="4311" y="555"/>
                  </a:cubicBezTo>
                  <a:lnTo>
                    <a:pt x="4311" y="568"/>
                  </a:lnTo>
                  <a:cubicBezTo>
                    <a:pt x="4229" y="568"/>
                    <a:pt x="4133" y="568"/>
                    <a:pt x="4051" y="596"/>
                  </a:cubicBezTo>
                  <a:cubicBezTo>
                    <a:pt x="3818" y="199"/>
                    <a:pt x="3414" y="1"/>
                    <a:pt x="30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4"/>
            <p:cNvSpPr/>
            <p:nvPr/>
          </p:nvSpPr>
          <p:spPr>
            <a:xfrm>
              <a:off x="1158150" y="2360650"/>
              <a:ext cx="88625" cy="10625"/>
            </a:xfrm>
            <a:custGeom>
              <a:rect b="b" l="l" r="r" t="t"/>
              <a:pathLst>
                <a:path extrusionOk="0" h="425" w="3545">
                  <a:moveTo>
                    <a:pt x="287" y="1"/>
                  </a:moveTo>
                  <a:cubicBezTo>
                    <a:pt x="0" y="1"/>
                    <a:pt x="0" y="425"/>
                    <a:pt x="287" y="425"/>
                  </a:cubicBezTo>
                  <a:lnTo>
                    <a:pt x="3271" y="425"/>
                  </a:lnTo>
                  <a:cubicBezTo>
                    <a:pt x="3544" y="425"/>
                    <a:pt x="3544" y="1"/>
                    <a:pt x="32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4"/>
            <p:cNvSpPr/>
            <p:nvPr/>
          </p:nvSpPr>
          <p:spPr>
            <a:xfrm>
              <a:off x="1158150" y="2381875"/>
              <a:ext cx="88625" cy="10950"/>
            </a:xfrm>
            <a:custGeom>
              <a:rect b="b" l="l" r="r" t="t"/>
              <a:pathLst>
                <a:path extrusionOk="0" h="438" w="3545">
                  <a:moveTo>
                    <a:pt x="287" y="0"/>
                  </a:moveTo>
                  <a:cubicBezTo>
                    <a:pt x="0" y="0"/>
                    <a:pt x="0" y="438"/>
                    <a:pt x="287" y="438"/>
                  </a:cubicBezTo>
                  <a:lnTo>
                    <a:pt x="3271" y="438"/>
                  </a:lnTo>
                  <a:cubicBezTo>
                    <a:pt x="3544" y="438"/>
                    <a:pt x="3544" y="0"/>
                    <a:pt x="32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4"/>
            <p:cNvSpPr/>
            <p:nvPr/>
          </p:nvSpPr>
          <p:spPr>
            <a:xfrm>
              <a:off x="1223150" y="2339100"/>
              <a:ext cx="23625" cy="10975"/>
            </a:xfrm>
            <a:custGeom>
              <a:rect b="b" l="l" r="r" t="t"/>
              <a:pathLst>
                <a:path extrusionOk="0" h="439" w="945">
                  <a:moveTo>
                    <a:pt x="288" y="0"/>
                  </a:moveTo>
                  <a:cubicBezTo>
                    <a:pt x="0" y="0"/>
                    <a:pt x="0" y="438"/>
                    <a:pt x="288" y="438"/>
                  </a:cubicBezTo>
                  <a:lnTo>
                    <a:pt x="671" y="438"/>
                  </a:lnTo>
                  <a:cubicBezTo>
                    <a:pt x="944" y="438"/>
                    <a:pt x="944" y="0"/>
                    <a:pt x="6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4"/>
            <p:cNvSpPr/>
            <p:nvPr/>
          </p:nvSpPr>
          <p:spPr>
            <a:xfrm>
              <a:off x="1158150" y="2339100"/>
              <a:ext cx="36625" cy="10975"/>
            </a:xfrm>
            <a:custGeom>
              <a:rect b="b" l="l" r="r" t="t"/>
              <a:pathLst>
                <a:path extrusionOk="0" h="439" w="1465">
                  <a:moveTo>
                    <a:pt x="287" y="0"/>
                  </a:moveTo>
                  <a:cubicBezTo>
                    <a:pt x="0" y="0"/>
                    <a:pt x="0" y="438"/>
                    <a:pt x="287" y="438"/>
                  </a:cubicBezTo>
                  <a:lnTo>
                    <a:pt x="1177" y="438"/>
                  </a:lnTo>
                  <a:cubicBezTo>
                    <a:pt x="1464" y="438"/>
                    <a:pt x="1464" y="0"/>
                    <a:pt x="11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4"/>
            <p:cNvSpPr/>
            <p:nvPr/>
          </p:nvSpPr>
          <p:spPr>
            <a:xfrm>
              <a:off x="1203650" y="2339450"/>
              <a:ext cx="10625" cy="10275"/>
            </a:xfrm>
            <a:custGeom>
              <a:rect b="b" l="l" r="r" t="t"/>
              <a:pathLst>
                <a:path extrusionOk="0" h="411" w="425">
                  <a:moveTo>
                    <a:pt x="164" y="0"/>
                  </a:moveTo>
                  <a:cubicBezTo>
                    <a:pt x="151" y="0"/>
                    <a:pt x="137" y="14"/>
                    <a:pt x="123" y="14"/>
                  </a:cubicBezTo>
                  <a:cubicBezTo>
                    <a:pt x="110" y="14"/>
                    <a:pt x="96" y="28"/>
                    <a:pt x="96" y="28"/>
                  </a:cubicBezTo>
                  <a:lnTo>
                    <a:pt x="55" y="55"/>
                  </a:lnTo>
                  <a:cubicBezTo>
                    <a:pt x="41" y="69"/>
                    <a:pt x="41" y="82"/>
                    <a:pt x="27" y="96"/>
                  </a:cubicBezTo>
                  <a:cubicBezTo>
                    <a:pt x="27" y="110"/>
                    <a:pt x="14" y="110"/>
                    <a:pt x="14" y="123"/>
                  </a:cubicBezTo>
                  <a:cubicBezTo>
                    <a:pt x="0" y="137"/>
                    <a:pt x="0" y="151"/>
                    <a:pt x="0" y="164"/>
                  </a:cubicBezTo>
                  <a:cubicBezTo>
                    <a:pt x="0" y="178"/>
                    <a:pt x="0" y="192"/>
                    <a:pt x="0" y="205"/>
                  </a:cubicBezTo>
                  <a:cubicBezTo>
                    <a:pt x="0" y="219"/>
                    <a:pt x="0" y="233"/>
                    <a:pt x="0" y="260"/>
                  </a:cubicBezTo>
                  <a:cubicBezTo>
                    <a:pt x="0" y="260"/>
                    <a:pt x="0" y="274"/>
                    <a:pt x="14" y="288"/>
                  </a:cubicBezTo>
                  <a:cubicBezTo>
                    <a:pt x="14" y="301"/>
                    <a:pt x="27" y="315"/>
                    <a:pt x="27" y="329"/>
                  </a:cubicBezTo>
                  <a:lnTo>
                    <a:pt x="55" y="370"/>
                  </a:lnTo>
                  <a:cubicBezTo>
                    <a:pt x="69" y="370"/>
                    <a:pt x="82" y="383"/>
                    <a:pt x="96" y="383"/>
                  </a:cubicBezTo>
                  <a:cubicBezTo>
                    <a:pt x="96" y="397"/>
                    <a:pt x="110" y="397"/>
                    <a:pt x="123" y="411"/>
                  </a:cubicBezTo>
                  <a:lnTo>
                    <a:pt x="260" y="411"/>
                  </a:lnTo>
                  <a:cubicBezTo>
                    <a:pt x="274" y="411"/>
                    <a:pt x="287" y="411"/>
                    <a:pt x="301" y="397"/>
                  </a:cubicBezTo>
                  <a:cubicBezTo>
                    <a:pt x="301" y="397"/>
                    <a:pt x="315" y="383"/>
                    <a:pt x="329" y="383"/>
                  </a:cubicBezTo>
                  <a:cubicBezTo>
                    <a:pt x="342" y="370"/>
                    <a:pt x="356" y="370"/>
                    <a:pt x="370" y="356"/>
                  </a:cubicBezTo>
                  <a:cubicBezTo>
                    <a:pt x="370" y="342"/>
                    <a:pt x="383" y="329"/>
                    <a:pt x="383" y="329"/>
                  </a:cubicBezTo>
                  <a:cubicBezTo>
                    <a:pt x="397" y="315"/>
                    <a:pt x="411" y="301"/>
                    <a:pt x="411" y="288"/>
                  </a:cubicBezTo>
                  <a:cubicBezTo>
                    <a:pt x="411" y="274"/>
                    <a:pt x="424" y="260"/>
                    <a:pt x="424" y="246"/>
                  </a:cubicBezTo>
                  <a:cubicBezTo>
                    <a:pt x="424" y="233"/>
                    <a:pt x="424" y="219"/>
                    <a:pt x="424" y="205"/>
                  </a:cubicBezTo>
                  <a:cubicBezTo>
                    <a:pt x="424" y="192"/>
                    <a:pt x="424" y="178"/>
                    <a:pt x="424" y="164"/>
                  </a:cubicBezTo>
                  <a:cubicBezTo>
                    <a:pt x="411" y="151"/>
                    <a:pt x="411" y="137"/>
                    <a:pt x="411" y="123"/>
                  </a:cubicBezTo>
                  <a:cubicBezTo>
                    <a:pt x="397" y="110"/>
                    <a:pt x="397" y="110"/>
                    <a:pt x="383" y="96"/>
                  </a:cubicBezTo>
                  <a:cubicBezTo>
                    <a:pt x="383" y="82"/>
                    <a:pt x="370" y="69"/>
                    <a:pt x="356" y="55"/>
                  </a:cubicBezTo>
                  <a:lnTo>
                    <a:pt x="329" y="28"/>
                  </a:lnTo>
                  <a:cubicBezTo>
                    <a:pt x="315" y="28"/>
                    <a:pt x="301" y="14"/>
                    <a:pt x="287" y="14"/>
                  </a:cubicBezTo>
                  <a:cubicBezTo>
                    <a:pt x="274" y="14"/>
                    <a:pt x="260"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4"/>
            <p:cNvSpPr/>
            <p:nvPr/>
          </p:nvSpPr>
          <p:spPr>
            <a:xfrm>
              <a:off x="1107175" y="2367575"/>
              <a:ext cx="10950" cy="10550"/>
            </a:xfrm>
            <a:custGeom>
              <a:rect b="b" l="l" r="r" t="t"/>
              <a:pathLst>
                <a:path extrusionOk="0" h="422" w="438">
                  <a:moveTo>
                    <a:pt x="207" y="1"/>
                  </a:moveTo>
                  <a:cubicBezTo>
                    <a:pt x="192" y="1"/>
                    <a:pt x="178" y="4"/>
                    <a:pt x="164" y="11"/>
                  </a:cubicBezTo>
                  <a:lnTo>
                    <a:pt x="137" y="25"/>
                  </a:lnTo>
                  <a:cubicBezTo>
                    <a:pt x="123" y="25"/>
                    <a:pt x="110" y="38"/>
                    <a:pt x="96" y="38"/>
                  </a:cubicBezTo>
                  <a:cubicBezTo>
                    <a:pt x="82" y="52"/>
                    <a:pt x="68" y="52"/>
                    <a:pt x="68" y="66"/>
                  </a:cubicBezTo>
                  <a:cubicBezTo>
                    <a:pt x="55" y="79"/>
                    <a:pt x="41" y="93"/>
                    <a:pt x="27" y="93"/>
                  </a:cubicBezTo>
                  <a:cubicBezTo>
                    <a:pt x="27" y="107"/>
                    <a:pt x="27" y="120"/>
                    <a:pt x="14" y="134"/>
                  </a:cubicBezTo>
                  <a:cubicBezTo>
                    <a:pt x="14" y="148"/>
                    <a:pt x="0" y="161"/>
                    <a:pt x="0" y="175"/>
                  </a:cubicBezTo>
                  <a:cubicBezTo>
                    <a:pt x="0" y="189"/>
                    <a:pt x="0" y="203"/>
                    <a:pt x="0" y="216"/>
                  </a:cubicBezTo>
                  <a:cubicBezTo>
                    <a:pt x="0" y="271"/>
                    <a:pt x="27" y="326"/>
                    <a:pt x="68" y="367"/>
                  </a:cubicBezTo>
                  <a:cubicBezTo>
                    <a:pt x="68" y="380"/>
                    <a:pt x="82" y="394"/>
                    <a:pt x="96" y="394"/>
                  </a:cubicBezTo>
                  <a:cubicBezTo>
                    <a:pt x="110" y="408"/>
                    <a:pt x="123" y="408"/>
                    <a:pt x="137" y="421"/>
                  </a:cubicBezTo>
                  <a:lnTo>
                    <a:pt x="301" y="421"/>
                  </a:lnTo>
                  <a:lnTo>
                    <a:pt x="328" y="394"/>
                  </a:lnTo>
                  <a:cubicBezTo>
                    <a:pt x="342" y="380"/>
                    <a:pt x="356" y="380"/>
                    <a:pt x="370" y="367"/>
                  </a:cubicBezTo>
                  <a:cubicBezTo>
                    <a:pt x="411" y="326"/>
                    <a:pt x="424" y="271"/>
                    <a:pt x="424" y="216"/>
                  </a:cubicBezTo>
                  <a:cubicBezTo>
                    <a:pt x="438" y="203"/>
                    <a:pt x="438" y="189"/>
                    <a:pt x="424" y="175"/>
                  </a:cubicBezTo>
                  <a:cubicBezTo>
                    <a:pt x="424" y="161"/>
                    <a:pt x="411" y="148"/>
                    <a:pt x="411" y="134"/>
                  </a:cubicBezTo>
                  <a:cubicBezTo>
                    <a:pt x="397" y="120"/>
                    <a:pt x="397" y="107"/>
                    <a:pt x="397" y="93"/>
                  </a:cubicBezTo>
                  <a:cubicBezTo>
                    <a:pt x="383" y="93"/>
                    <a:pt x="370" y="79"/>
                    <a:pt x="370" y="66"/>
                  </a:cubicBezTo>
                  <a:cubicBezTo>
                    <a:pt x="356" y="52"/>
                    <a:pt x="342" y="52"/>
                    <a:pt x="328" y="38"/>
                  </a:cubicBezTo>
                  <a:lnTo>
                    <a:pt x="301" y="25"/>
                  </a:lnTo>
                  <a:lnTo>
                    <a:pt x="260" y="11"/>
                  </a:lnTo>
                  <a:cubicBezTo>
                    <a:pt x="240" y="4"/>
                    <a:pt x="222" y="1"/>
                    <a:pt x="2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6" name="Google Shape;1086;p34"/>
          <p:cNvGrpSpPr/>
          <p:nvPr/>
        </p:nvGrpSpPr>
        <p:grpSpPr>
          <a:xfrm>
            <a:off x="5028407" y="2817629"/>
            <a:ext cx="286994" cy="294370"/>
            <a:chOff x="4928625" y="3453375"/>
            <a:chExt cx="266525" cy="273375"/>
          </a:xfrm>
        </p:grpSpPr>
        <p:sp>
          <p:nvSpPr>
            <p:cNvPr id="1087" name="Google Shape;1087;p34"/>
            <p:cNvSpPr/>
            <p:nvPr/>
          </p:nvSpPr>
          <p:spPr>
            <a:xfrm>
              <a:off x="4928625" y="3453375"/>
              <a:ext cx="266525" cy="273375"/>
            </a:xfrm>
            <a:custGeom>
              <a:rect b="b" l="l" r="r" t="t"/>
              <a:pathLst>
                <a:path extrusionOk="0" h="10935" w="10661">
                  <a:moveTo>
                    <a:pt x="10236" y="424"/>
                  </a:moveTo>
                  <a:lnTo>
                    <a:pt x="10236" y="10510"/>
                  </a:lnTo>
                  <a:lnTo>
                    <a:pt x="424" y="10510"/>
                  </a:lnTo>
                  <a:lnTo>
                    <a:pt x="424" y="424"/>
                  </a:lnTo>
                  <a:close/>
                  <a:moveTo>
                    <a:pt x="219" y="0"/>
                  </a:moveTo>
                  <a:cubicBezTo>
                    <a:pt x="96" y="0"/>
                    <a:pt x="0" y="96"/>
                    <a:pt x="0" y="219"/>
                  </a:cubicBezTo>
                  <a:lnTo>
                    <a:pt x="0" y="10729"/>
                  </a:lnTo>
                  <a:cubicBezTo>
                    <a:pt x="0" y="10838"/>
                    <a:pt x="96" y="10934"/>
                    <a:pt x="219" y="10934"/>
                  </a:cubicBezTo>
                  <a:lnTo>
                    <a:pt x="10441" y="10934"/>
                  </a:lnTo>
                  <a:cubicBezTo>
                    <a:pt x="10565" y="10934"/>
                    <a:pt x="10660" y="10838"/>
                    <a:pt x="10660" y="10729"/>
                  </a:cubicBezTo>
                  <a:lnTo>
                    <a:pt x="10660" y="219"/>
                  </a:lnTo>
                  <a:cubicBezTo>
                    <a:pt x="10660" y="96"/>
                    <a:pt x="10565" y="0"/>
                    <a:pt x="10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4"/>
            <p:cNvSpPr/>
            <p:nvPr/>
          </p:nvSpPr>
          <p:spPr>
            <a:xfrm>
              <a:off x="4957000" y="3488600"/>
              <a:ext cx="98225" cy="91800"/>
            </a:xfrm>
            <a:custGeom>
              <a:rect b="b" l="l" r="r" t="t"/>
              <a:pathLst>
                <a:path extrusionOk="0" h="3672" w="3929">
                  <a:moveTo>
                    <a:pt x="1971" y="439"/>
                  </a:moveTo>
                  <a:cubicBezTo>
                    <a:pt x="2273" y="439"/>
                    <a:pt x="2560" y="534"/>
                    <a:pt x="2793" y="712"/>
                  </a:cubicBezTo>
                  <a:lnTo>
                    <a:pt x="2409" y="1095"/>
                  </a:lnTo>
                  <a:cubicBezTo>
                    <a:pt x="2273" y="1020"/>
                    <a:pt x="2122" y="983"/>
                    <a:pt x="1971" y="983"/>
                  </a:cubicBezTo>
                  <a:cubicBezTo>
                    <a:pt x="1821" y="983"/>
                    <a:pt x="1670" y="1020"/>
                    <a:pt x="1534" y="1095"/>
                  </a:cubicBezTo>
                  <a:lnTo>
                    <a:pt x="1137" y="712"/>
                  </a:lnTo>
                  <a:cubicBezTo>
                    <a:pt x="1383" y="534"/>
                    <a:pt x="1670" y="439"/>
                    <a:pt x="1971" y="439"/>
                  </a:cubicBezTo>
                  <a:close/>
                  <a:moveTo>
                    <a:pt x="1976" y="1405"/>
                  </a:moveTo>
                  <a:cubicBezTo>
                    <a:pt x="2198" y="1405"/>
                    <a:pt x="2409" y="1576"/>
                    <a:pt x="2409" y="1834"/>
                  </a:cubicBezTo>
                  <a:lnTo>
                    <a:pt x="2396" y="1834"/>
                  </a:lnTo>
                  <a:cubicBezTo>
                    <a:pt x="2396" y="1944"/>
                    <a:pt x="2355" y="2053"/>
                    <a:pt x="2273" y="2135"/>
                  </a:cubicBezTo>
                  <a:cubicBezTo>
                    <a:pt x="2190" y="2218"/>
                    <a:pt x="2081" y="2259"/>
                    <a:pt x="1971" y="2259"/>
                  </a:cubicBezTo>
                  <a:cubicBezTo>
                    <a:pt x="1862" y="2259"/>
                    <a:pt x="1752" y="2218"/>
                    <a:pt x="1670" y="2135"/>
                  </a:cubicBezTo>
                  <a:cubicBezTo>
                    <a:pt x="1506" y="1971"/>
                    <a:pt x="1506" y="1698"/>
                    <a:pt x="1670" y="1533"/>
                  </a:cubicBezTo>
                  <a:cubicBezTo>
                    <a:pt x="1759" y="1444"/>
                    <a:pt x="1869" y="1405"/>
                    <a:pt x="1976" y="1405"/>
                  </a:cubicBezTo>
                  <a:close/>
                  <a:moveTo>
                    <a:pt x="836" y="1000"/>
                  </a:moveTo>
                  <a:lnTo>
                    <a:pt x="1232" y="1396"/>
                  </a:lnTo>
                  <a:cubicBezTo>
                    <a:pt x="1150" y="1533"/>
                    <a:pt x="1109" y="1684"/>
                    <a:pt x="1123" y="1834"/>
                  </a:cubicBezTo>
                  <a:cubicBezTo>
                    <a:pt x="1109" y="1985"/>
                    <a:pt x="1150" y="2135"/>
                    <a:pt x="1232" y="2272"/>
                  </a:cubicBezTo>
                  <a:lnTo>
                    <a:pt x="836" y="2655"/>
                  </a:lnTo>
                  <a:cubicBezTo>
                    <a:pt x="658" y="2423"/>
                    <a:pt x="562" y="2135"/>
                    <a:pt x="576" y="1834"/>
                  </a:cubicBezTo>
                  <a:cubicBezTo>
                    <a:pt x="562" y="1533"/>
                    <a:pt x="658" y="1246"/>
                    <a:pt x="836" y="1000"/>
                  </a:cubicBezTo>
                  <a:close/>
                  <a:moveTo>
                    <a:pt x="3107" y="1000"/>
                  </a:moveTo>
                  <a:cubicBezTo>
                    <a:pt x="3463" y="1492"/>
                    <a:pt x="3463" y="2163"/>
                    <a:pt x="3107" y="2655"/>
                  </a:cubicBezTo>
                  <a:lnTo>
                    <a:pt x="2710" y="2272"/>
                  </a:lnTo>
                  <a:cubicBezTo>
                    <a:pt x="2793" y="2135"/>
                    <a:pt x="2834" y="1985"/>
                    <a:pt x="2834" y="1834"/>
                  </a:cubicBezTo>
                  <a:cubicBezTo>
                    <a:pt x="2834" y="1684"/>
                    <a:pt x="2793" y="1533"/>
                    <a:pt x="2710" y="1396"/>
                  </a:cubicBezTo>
                  <a:lnTo>
                    <a:pt x="3107" y="1000"/>
                  </a:lnTo>
                  <a:close/>
                  <a:moveTo>
                    <a:pt x="2409" y="2573"/>
                  </a:moveTo>
                  <a:lnTo>
                    <a:pt x="2806" y="2957"/>
                  </a:lnTo>
                  <a:cubicBezTo>
                    <a:pt x="2560" y="3134"/>
                    <a:pt x="2273" y="3230"/>
                    <a:pt x="1971" y="3230"/>
                  </a:cubicBezTo>
                  <a:cubicBezTo>
                    <a:pt x="1670" y="3230"/>
                    <a:pt x="1383" y="3134"/>
                    <a:pt x="1150" y="2957"/>
                  </a:cubicBezTo>
                  <a:lnTo>
                    <a:pt x="1534" y="2573"/>
                  </a:lnTo>
                  <a:cubicBezTo>
                    <a:pt x="1670" y="2649"/>
                    <a:pt x="1821" y="2686"/>
                    <a:pt x="1971" y="2686"/>
                  </a:cubicBezTo>
                  <a:cubicBezTo>
                    <a:pt x="2122" y="2686"/>
                    <a:pt x="2273" y="2649"/>
                    <a:pt x="2409" y="2573"/>
                  </a:cubicBezTo>
                  <a:close/>
                  <a:moveTo>
                    <a:pt x="354" y="0"/>
                  </a:moveTo>
                  <a:cubicBezTo>
                    <a:pt x="188" y="0"/>
                    <a:pt x="49" y="213"/>
                    <a:pt x="206" y="370"/>
                  </a:cubicBezTo>
                  <a:lnTo>
                    <a:pt x="535" y="699"/>
                  </a:lnTo>
                  <a:cubicBezTo>
                    <a:pt x="1" y="1369"/>
                    <a:pt x="1" y="2300"/>
                    <a:pt x="535" y="2970"/>
                  </a:cubicBezTo>
                  <a:lnTo>
                    <a:pt x="206" y="3299"/>
                  </a:lnTo>
                  <a:cubicBezTo>
                    <a:pt x="124" y="3381"/>
                    <a:pt x="124" y="3518"/>
                    <a:pt x="206" y="3600"/>
                  </a:cubicBezTo>
                  <a:cubicBezTo>
                    <a:pt x="233" y="3641"/>
                    <a:pt x="288" y="3668"/>
                    <a:pt x="357" y="3668"/>
                  </a:cubicBezTo>
                  <a:cubicBezTo>
                    <a:pt x="411" y="3668"/>
                    <a:pt x="466" y="3641"/>
                    <a:pt x="507" y="3600"/>
                  </a:cubicBezTo>
                  <a:lnTo>
                    <a:pt x="836" y="3271"/>
                  </a:lnTo>
                  <a:cubicBezTo>
                    <a:pt x="1164" y="3538"/>
                    <a:pt x="1564" y="3672"/>
                    <a:pt x="1965" y="3672"/>
                  </a:cubicBezTo>
                  <a:cubicBezTo>
                    <a:pt x="2365" y="3672"/>
                    <a:pt x="2765" y="3538"/>
                    <a:pt x="3094" y="3271"/>
                  </a:cubicBezTo>
                  <a:lnTo>
                    <a:pt x="3436" y="3600"/>
                  </a:lnTo>
                  <a:cubicBezTo>
                    <a:pt x="3477" y="3641"/>
                    <a:pt x="3531" y="3668"/>
                    <a:pt x="3586" y="3668"/>
                  </a:cubicBezTo>
                  <a:cubicBezTo>
                    <a:pt x="3778" y="3668"/>
                    <a:pt x="3860" y="3435"/>
                    <a:pt x="3737" y="3299"/>
                  </a:cubicBezTo>
                  <a:lnTo>
                    <a:pt x="3408" y="2970"/>
                  </a:lnTo>
                  <a:cubicBezTo>
                    <a:pt x="3928" y="2300"/>
                    <a:pt x="3928" y="1369"/>
                    <a:pt x="3408" y="699"/>
                  </a:cubicBezTo>
                  <a:lnTo>
                    <a:pt x="3737" y="370"/>
                  </a:lnTo>
                  <a:cubicBezTo>
                    <a:pt x="3819" y="288"/>
                    <a:pt x="3819" y="151"/>
                    <a:pt x="3737" y="69"/>
                  </a:cubicBezTo>
                  <a:cubicBezTo>
                    <a:pt x="3696" y="28"/>
                    <a:pt x="3641" y="8"/>
                    <a:pt x="3586" y="8"/>
                  </a:cubicBezTo>
                  <a:cubicBezTo>
                    <a:pt x="3531" y="8"/>
                    <a:pt x="3477" y="28"/>
                    <a:pt x="3436" y="69"/>
                  </a:cubicBezTo>
                  <a:lnTo>
                    <a:pt x="3107" y="398"/>
                  </a:lnTo>
                  <a:cubicBezTo>
                    <a:pt x="2772" y="138"/>
                    <a:pt x="2368" y="8"/>
                    <a:pt x="1966" y="8"/>
                  </a:cubicBezTo>
                  <a:cubicBezTo>
                    <a:pt x="1564" y="8"/>
                    <a:pt x="1164" y="138"/>
                    <a:pt x="836" y="398"/>
                  </a:cubicBezTo>
                  <a:lnTo>
                    <a:pt x="507" y="69"/>
                  </a:lnTo>
                  <a:cubicBezTo>
                    <a:pt x="459" y="21"/>
                    <a:pt x="405"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4"/>
            <p:cNvSpPr/>
            <p:nvPr/>
          </p:nvSpPr>
          <p:spPr>
            <a:xfrm>
              <a:off x="5068550" y="3488775"/>
              <a:ext cx="97850" cy="91700"/>
            </a:xfrm>
            <a:custGeom>
              <a:rect b="b" l="l" r="r" t="t"/>
              <a:pathLst>
                <a:path extrusionOk="0" h="3668" w="3914">
                  <a:moveTo>
                    <a:pt x="1957" y="432"/>
                  </a:moveTo>
                  <a:cubicBezTo>
                    <a:pt x="2258" y="432"/>
                    <a:pt x="2545" y="527"/>
                    <a:pt x="2792" y="692"/>
                  </a:cubicBezTo>
                  <a:lnTo>
                    <a:pt x="2395" y="1088"/>
                  </a:lnTo>
                  <a:cubicBezTo>
                    <a:pt x="2258" y="1013"/>
                    <a:pt x="2107" y="976"/>
                    <a:pt x="1957" y="976"/>
                  </a:cubicBezTo>
                  <a:cubicBezTo>
                    <a:pt x="1806" y="976"/>
                    <a:pt x="1656" y="1013"/>
                    <a:pt x="1519" y="1088"/>
                  </a:cubicBezTo>
                  <a:lnTo>
                    <a:pt x="1122" y="692"/>
                  </a:lnTo>
                  <a:cubicBezTo>
                    <a:pt x="1369" y="527"/>
                    <a:pt x="1656" y="432"/>
                    <a:pt x="1957" y="432"/>
                  </a:cubicBezTo>
                  <a:close/>
                  <a:moveTo>
                    <a:pt x="1957" y="1417"/>
                  </a:moveTo>
                  <a:cubicBezTo>
                    <a:pt x="2187" y="1417"/>
                    <a:pt x="2378" y="1605"/>
                    <a:pt x="2381" y="1834"/>
                  </a:cubicBezTo>
                  <a:lnTo>
                    <a:pt x="2381" y="1834"/>
                  </a:lnTo>
                  <a:cubicBezTo>
                    <a:pt x="2377" y="2089"/>
                    <a:pt x="2174" y="2257"/>
                    <a:pt x="1958" y="2257"/>
                  </a:cubicBezTo>
                  <a:cubicBezTo>
                    <a:pt x="1853" y="2257"/>
                    <a:pt x="1745" y="2217"/>
                    <a:pt x="1656" y="2128"/>
                  </a:cubicBezTo>
                  <a:cubicBezTo>
                    <a:pt x="1492" y="1964"/>
                    <a:pt x="1492" y="1704"/>
                    <a:pt x="1656" y="1540"/>
                  </a:cubicBezTo>
                  <a:cubicBezTo>
                    <a:pt x="1738" y="1458"/>
                    <a:pt x="1847" y="1417"/>
                    <a:pt x="1957" y="1417"/>
                  </a:cubicBezTo>
                  <a:close/>
                  <a:moveTo>
                    <a:pt x="821" y="993"/>
                  </a:moveTo>
                  <a:lnTo>
                    <a:pt x="1218" y="1389"/>
                  </a:lnTo>
                  <a:cubicBezTo>
                    <a:pt x="1067" y="1663"/>
                    <a:pt x="1067" y="1992"/>
                    <a:pt x="1218" y="2265"/>
                  </a:cubicBezTo>
                  <a:lnTo>
                    <a:pt x="821" y="2648"/>
                  </a:lnTo>
                  <a:cubicBezTo>
                    <a:pt x="643" y="2416"/>
                    <a:pt x="547" y="2128"/>
                    <a:pt x="561" y="1827"/>
                  </a:cubicBezTo>
                  <a:cubicBezTo>
                    <a:pt x="547" y="1526"/>
                    <a:pt x="643" y="1239"/>
                    <a:pt x="821" y="993"/>
                  </a:cubicBezTo>
                  <a:close/>
                  <a:moveTo>
                    <a:pt x="3093" y="993"/>
                  </a:moveTo>
                  <a:cubicBezTo>
                    <a:pt x="3449" y="1485"/>
                    <a:pt x="3449" y="2156"/>
                    <a:pt x="3093" y="2648"/>
                  </a:cubicBezTo>
                  <a:lnTo>
                    <a:pt x="2696" y="2252"/>
                  </a:lnTo>
                  <a:cubicBezTo>
                    <a:pt x="2846" y="1992"/>
                    <a:pt x="2846" y="1663"/>
                    <a:pt x="2696" y="1389"/>
                  </a:cubicBezTo>
                  <a:lnTo>
                    <a:pt x="3093" y="993"/>
                  </a:lnTo>
                  <a:close/>
                  <a:moveTo>
                    <a:pt x="2395" y="2566"/>
                  </a:moveTo>
                  <a:lnTo>
                    <a:pt x="2792" y="2950"/>
                  </a:lnTo>
                  <a:cubicBezTo>
                    <a:pt x="2545" y="3127"/>
                    <a:pt x="2258" y="3223"/>
                    <a:pt x="1957" y="3223"/>
                  </a:cubicBezTo>
                  <a:cubicBezTo>
                    <a:pt x="1656" y="3223"/>
                    <a:pt x="1369" y="3127"/>
                    <a:pt x="1122" y="2950"/>
                  </a:cubicBezTo>
                  <a:lnTo>
                    <a:pt x="1519" y="2566"/>
                  </a:lnTo>
                  <a:cubicBezTo>
                    <a:pt x="1656" y="2642"/>
                    <a:pt x="1806" y="2679"/>
                    <a:pt x="1957" y="2679"/>
                  </a:cubicBezTo>
                  <a:cubicBezTo>
                    <a:pt x="2107" y="2679"/>
                    <a:pt x="2258" y="2642"/>
                    <a:pt x="2395" y="2566"/>
                  </a:cubicBezTo>
                  <a:close/>
                  <a:moveTo>
                    <a:pt x="1957" y="1"/>
                  </a:moveTo>
                  <a:cubicBezTo>
                    <a:pt x="1557" y="1"/>
                    <a:pt x="1156" y="131"/>
                    <a:pt x="821" y="391"/>
                  </a:cubicBezTo>
                  <a:lnTo>
                    <a:pt x="493" y="62"/>
                  </a:lnTo>
                  <a:cubicBezTo>
                    <a:pt x="446" y="22"/>
                    <a:pt x="396" y="5"/>
                    <a:pt x="349" y="5"/>
                  </a:cubicBezTo>
                  <a:cubicBezTo>
                    <a:pt x="187" y="5"/>
                    <a:pt x="54" y="204"/>
                    <a:pt x="192" y="363"/>
                  </a:cubicBezTo>
                  <a:lnTo>
                    <a:pt x="520" y="692"/>
                  </a:lnTo>
                  <a:cubicBezTo>
                    <a:pt x="0" y="1362"/>
                    <a:pt x="0" y="2293"/>
                    <a:pt x="520" y="2963"/>
                  </a:cubicBezTo>
                  <a:lnTo>
                    <a:pt x="192" y="3305"/>
                  </a:lnTo>
                  <a:cubicBezTo>
                    <a:pt x="110" y="3387"/>
                    <a:pt x="110" y="3524"/>
                    <a:pt x="192" y="3606"/>
                  </a:cubicBezTo>
                  <a:cubicBezTo>
                    <a:pt x="233" y="3647"/>
                    <a:pt x="287" y="3668"/>
                    <a:pt x="342" y="3668"/>
                  </a:cubicBezTo>
                  <a:cubicBezTo>
                    <a:pt x="397" y="3668"/>
                    <a:pt x="452" y="3647"/>
                    <a:pt x="493" y="3606"/>
                  </a:cubicBezTo>
                  <a:lnTo>
                    <a:pt x="821" y="3278"/>
                  </a:lnTo>
                  <a:cubicBezTo>
                    <a:pt x="1156" y="3538"/>
                    <a:pt x="1557" y="3668"/>
                    <a:pt x="1957" y="3668"/>
                  </a:cubicBezTo>
                  <a:cubicBezTo>
                    <a:pt x="2357" y="3668"/>
                    <a:pt x="2758" y="3538"/>
                    <a:pt x="3093" y="3278"/>
                  </a:cubicBezTo>
                  <a:lnTo>
                    <a:pt x="3421" y="3606"/>
                  </a:lnTo>
                  <a:cubicBezTo>
                    <a:pt x="3462" y="3647"/>
                    <a:pt x="3517" y="3668"/>
                    <a:pt x="3572" y="3668"/>
                  </a:cubicBezTo>
                  <a:cubicBezTo>
                    <a:pt x="3626" y="3668"/>
                    <a:pt x="3681" y="3647"/>
                    <a:pt x="3722" y="3606"/>
                  </a:cubicBezTo>
                  <a:cubicBezTo>
                    <a:pt x="3804" y="3524"/>
                    <a:pt x="3804" y="3387"/>
                    <a:pt x="3722" y="3305"/>
                  </a:cubicBezTo>
                  <a:lnTo>
                    <a:pt x="3394" y="2963"/>
                  </a:lnTo>
                  <a:cubicBezTo>
                    <a:pt x="3914" y="2293"/>
                    <a:pt x="3914" y="1362"/>
                    <a:pt x="3394" y="692"/>
                  </a:cubicBezTo>
                  <a:lnTo>
                    <a:pt x="3722" y="363"/>
                  </a:lnTo>
                  <a:cubicBezTo>
                    <a:pt x="3860" y="204"/>
                    <a:pt x="3727" y="5"/>
                    <a:pt x="3565" y="5"/>
                  </a:cubicBezTo>
                  <a:cubicBezTo>
                    <a:pt x="3518" y="5"/>
                    <a:pt x="3468" y="22"/>
                    <a:pt x="3421" y="62"/>
                  </a:cubicBezTo>
                  <a:lnTo>
                    <a:pt x="3093" y="391"/>
                  </a:lnTo>
                  <a:cubicBezTo>
                    <a:pt x="2758" y="131"/>
                    <a:pt x="2357"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4"/>
            <p:cNvSpPr/>
            <p:nvPr/>
          </p:nvSpPr>
          <p:spPr>
            <a:xfrm>
              <a:off x="4957000" y="3599775"/>
              <a:ext cx="98225" cy="91725"/>
            </a:xfrm>
            <a:custGeom>
              <a:rect b="b" l="l" r="r" t="t"/>
              <a:pathLst>
                <a:path extrusionOk="0" h="3669" w="3929">
                  <a:moveTo>
                    <a:pt x="1971" y="439"/>
                  </a:moveTo>
                  <a:cubicBezTo>
                    <a:pt x="2273" y="439"/>
                    <a:pt x="2560" y="535"/>
                    <a:pt x="2793" y="699"/>
                  </a:cubicBezTo>
                  <a:lnTo>
                    <a:pt x="2409" y="1096"/>
                  </a:lnTo>
                  <a:cubicBezTo>
                    <a:pt x="2273" y="1021"/>
                    <a:pt x="2122" y="983"/>
                    <a:pt x="1971" y="983"/>
                  </a:cubicBezTo>
                  <a:cubicBezTo>
                    <a:pt x="1821" y="983"/>
                    <a:pt x="1670" y="1021"/>
                    <a:pt x="1534" y="1096"/>
                  </a:cubicBezTo>
                  <a:lnTo>
                    <a:pt x="1137" y="699"/>
                  </a:lnTo>
                  <a:cubicBezTo>
                    <a:pt x="1383" y="535"/>
                    <a:pt x="1670" y="439"/>
                    <a:pt x="1971" y="439"/>
                  </a:cubicBezTo>
                  <a:close/>
                  <a:moveTo>
                    <a:pt x="1978" y="1411"/>
                  </a:moveTo>
                  <a:cubicBezTo>
                    <a:pt x="2088" y="1411"/>
                    <a:pt x="2197" y="1452"/>
                    <a:pt x="2286" y="1534"/>
                  </a:cubicBezTo>
                  <a:cubicBezTo>
                    <a:pt x="2368" y="1616"/>
                    <a:pt x="2409" y="1725"/>
                    <a:pt x="2409" y="1835"/>
                  </a:cubicBezTo>
                  <a:lnTo>
                    <a:pt x="2396" y="1835"/>
                  </a:lnTo>
                  <a:cubicBezTo>
                    <a:pt x="2396" y="1944"/>
                    <a:pt x="2355" y="2054"/>
                    <a:pt x="2273" y="2136"/>
                  </a:cubicBezTo>
                  <a:cubicBezTo>
                    <a:pt x="2190" y="2218"/>
                    <a:pt x="2081" y="2259"/>
                    <a:pt x="1971" y="2259"/>
                  </a:cubicBezTo>
                  <a:cubicBezTo>
                    <a:pt x="1862" y="2259"/>
                    <a:pt x="1752" y="2218"/>
                    <a:pt x="1670" y="2136"/>
                  </a:cubicBezTo>
                  <a:cubicBezTo>
                    <a:pt x="1506" y="1972"/>
                    <a:pt x="1506" y="1698"/>
                    <a:pt x="1670" y="1534"/>
                  </a:cubicBezTo>
                  <a:cubicBezTo>
                    <a:pt x="1759" y="1452"/>
                    <a:pt x="1869" y="1411"/>
                    <a:pt x="1978" y="1411"/>
                  </a:cubicBezTo>
                  <a:close/>
                  <a:moveTo>
                    <a:pt x="836" y="1000"/>
                  </a:moveTo>
                  <a:lnTo>
                    <a:pt x="1232" y="1397"/>
                  </a:lnTo>
                  <a:cubicBezTo>
                    <a:pt x="1082" y="1671"/>
                    <a:pt x="1082" y="1999"/>
                    <a:pt x="1232" y="2273"/>
                  </a:cubicBezTo>
                  <a:lnTo>
                    <a:pt x="836" y="2656"/>
                  </a:lnTo>
                  <a:cubicBezTo>
                    <a:pt x="658" y="2423"/>
                    <a:pt x="562" y="2136"/>
                    <a:pt x="576" y="1835"/>
                  </a:cubicBezTo>
                  <a:cubicBezTo>
                    <a:pt x="562" y="1534"/>
                    <a:pt x="658" y="1246"/>
                    <a:pt x="836" y="1000"/>
                  </a:cubicBezTo>
                  <a:close/>
                  <a:moveTo>
                    <a:pt x="3107" y="1000"/>
                  </a:moveTo>
                  <a:cubicBezTo>
                    <a:pt x="3463" y="1493"/>
                    <a:pt x="3463" y="2163"/>
                    <a:pt x="3107" y="2656"/>
                  </a:cubicBezTo>
                  <a:lnTo>
                    <a:pt x="2710" y="2259"/>
                  </a:lnTo>
                  <a:cubicBezTo>
                    <a:pt x="2861" y="1999"/>
                    <a:pt x="2861" y="1671"/>
                    <a:pt x="2710" y="1397"/>
                  </a:cubicBezTo>
                  <a:lnTo>
                    <a:pt x="3107" y="1000"/>
                  </a:lnTo>
                  <a:close/>
                  <a:moveTo>
                    <a:pt x="2409" y="2574"/>
                  </a:moveTo>
                  <a:lnTo>
                    <a:pt x="2806" y="2957"/>
                  </a:lnTo>
                  <a:cubicBezTo>
                    <a:pt x="2560" y="3135"/>
                    <a:pt x="2273" y="3231"/>
                    <a:pt x="1971" y="3231"/>
                  </a:cubicBezTo>
                  <a:cubicBezTo>
                    <a:pt x="1670" y="3231"/>
                    <a:pt x="1383" y="3135"/>
                    <a:pt x="1150" y="2957"/>
                  </a:cubicBezTo>
                  <a:lnTo>
                    <a:pt x="1534" y="2574"/>
                  </a:lnTo>
                  <a:cubicBezTo>
                    <a:pt x="1670" y="2649"/>
                    <a:pt x="1821" y="2687"/>
                    <a:pt x="1971" y="2687"/>
                  </a:cubicBezTo>
                  <a:cubicBezTo>
                    <a:pt x="2122" y="2687"/>
                    <a:pt x="2273" y="2649"/>
                    <a:pt x="2409" y="2574"/>
                  </a:cubicBezTo>
                  <a:close/>
                  <a:moveTo>
                    <a:pt x="354" y="1"/>
                  </a:moveTo>
                  <a:cubicBezTo>
                    <a:pt x="188" y="1"/>
                    <a:pt x="49" y="214"/>
                    <a:pt x="206" y="371"/>
                  </a:cubicBezTo>
                  <a:lnTo>
                    <a:pt x="535" y="699"/>
                  </a:lnTo>
                  <a:cubicBezTo>
                    <a:pt x="1" y="1370"/>
                    <a:pt x="1" y="2300"/>
                    <a:pt x="535" y="2971"/>
                  </a:cubicBezTo>
                  <a:lnTo>
                    <a:pt x="206" y="3299"/>
                  </a:lnTo>
                  <a:cubicBezTo>
                    <a:pt x="124" y="3381"/>
                    <a:pt x="124" y="3518"/>
                    <a:pt x="206" y="3600"/>
                  </a:cubicBezTo>
                  <a:cubicBezTo>
                    <a:pt x="247" y="3641"/>
                    <a:pt x="302" y="3669"/>
                    <a:pt x="357" y="3669"/>
                  </a:cubicBezTo>
                  <a:cubicBezTo>
                    <a:pt x="411" y="3669"/>
                    <a:pt x="466" y="3641"/>
                    <a:pt x="507" y="3600"/>
                  </a:cubicBezTo>
                  <a:lnTo>
                    <a:pt x="836" y="3272"/>
                  </a:lnTo>
                  <a:cubicBezTo>
                    <a:pt x="1171" y="3532"/>
                    <a:pt x="1571" y="3662"/>
                    <a:pt x="1971" y="3662"/>
                  </a:cubicBezTo>
                  <a:cubicBezTo>
                    <a:pt x="2372" y="3662"/>
                    <a:pt x="2772" y="3532"/>
                    <a:pt x="3107" y="3272"/>
                  </a:cubicBezTo>
                  <a:lnTo>
                    <a:pt x="3436" y="3600"/>
                  </a:lnTo>
                  <a:cubicBezTo>
                    <a:pt x="3477" y="3641"/>
                    <a:pt x="3531" y="3669"/>
                    <a:pt x="3586" y="3669"/>
                  </a:cubicBezTo>
                  <a:cubicBezTo>
                    <a:pt x="3778" y="3669"/>
                    <a:pt x="3874" y="3436"/>
                    <a:pt x="3737" y="3299"/>
                  </a:cubicBezTo>
                  <a:lnTo>
                    <a:pt x="3408" y="2971"/>
                  </a:lnTo>
                  <a:cubicBezTo>
                    <a:pt x="3928" y="2300"/>
                    <a:pt x="3928" y="1370"/>
                    <a:pt x="3408" y="699"/>
                  </a:cubicBezTo>
                  <a:lnTo>
                    <a:pt x="3737" y="371"/>
                  </a:lnTo>
                  <a:cubicBezTo>
                    <a:pt x="3819" y="289"/>
                    <a:pt x="3819" y="152"/>
                    <a:pt x="3737" y="70"/>
                  </a:cubicBezTo>
                  <a:cubicBezTo>
                    <a:pt x="3696" y="29"/>
                    <a:pt x="3641" y="8"/>
                    <a:pt x="3586" y="8"/>
                  </a:cubicBezTo>
                  <a:cubicBezTo>
                    <a:pt x="3531" y="8"/>
                    <a:pt x="3477" y="29"/>
                    <a:pt x="3436" y="70"/>
                  </a:cubicBezTo>
                  <a:lnTo>
                    <a:pt x="3107" y="398"/>
                  </a:lnTo>
                  <a:cubicBezTo>
                    <a:pt x="2772" y="138"/>
                    <a:pt x="2372" y="8"/>
                    <a:pt x="1971" y="8"/>
                  </a:cubicBezTo>
                  <a:cubicBezTo>
                    <a:pt x="1571" y="8"/>
                    <a:pt x="1171" y="138"/>
                    <a:pt x="836" y="398"/>
                  </a:cubicBezTo>
                  <a:lnTo>
                    <a:pt x="507" y="70"/>
                  </a:lnTo>
                  <a:cubicBezTo>
                    <a:pt x="459" y="21"/>
                    <a:pt x="405" y="1"/>
                    <a:pt x="3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4"/>
            <p:cNvSpPr/>
            <p:nvPr/>
          </p:nvSpPr>
          <p:spPr>
            <a:xfrm>
              <a:off x="5068550" y="3599950"/>
              <a:ext cx="97575" cy="91700"/>
            </a:xfrm>
            <a:custGeom>
              <a:rect b="b" l="l" r="r" t="t"/>
              <a:pathLst>
                <a:path extrusionOk="0" h="3668" w="3903">
                  <a:moveTo>
                    <a:pt x="1957" y="432"/>
                  </a:moveTo>
                  <a:cubicBezTo>
                    <a:pt x="2258" y="432"/>
                    <a:pt x="2545" y="528"/>
                    <a:pt x="2792" y="692"/>
                  </a:cubicBezTo>
                  <a:lnTo>
                    <a:pt x="2395" y="1089"/>
                  </a:lnTo>
                  <a:cubicBezTo>
                    <a:pt x="2258" y="1014"/>
                    <a:pt x="2107" y="976"/>
                    <a:pt x="1957" y="976"/>
                  </a:cubicBezTo>
                  <a:cubicBezTo>
                    <a:pt x="1806" y="976"/>
                    <a:pt x="1656" y="1014"/>
                    <a:pt x="1519" y="1089"/>
                  </a:cubicBezTo>
                  <a:lnTo>
                    <a:pt x="1122" y="692"/>
                  </a:lnTo>
                  <a:cubicBezTo>
                    <a:pt x="1369" y="528"/>
                    <a:pt x="1656" y="432"/>
                    <a:pt x="1957" y="432"/>
                  </a:cubicBezTo>
                  <a:close/>
                  <a:moveTo>
                    <a:pt x="1971" y="1404"/>
                  </a:moveTo>
                  <a:cubicBezTo>
                    <a:pt x="2080" y="1404"/>
                    <a:pt x="2190" y="1445"/>
                    <a:pt x="2272" y="1527"/>
                  </a:cubicBezTo>
                  <a:cubicBezTo>
                    <a:pt x="2354" y="1609"/>
                    <a:pt x="2395" y="1718"/>
                    <a:pt x="2395" y="1828"/>
                  </a:cubicBezTo>
                  <a:lnTo>
                    <a:pt x="2381" y="1828"/>
                  </a:lnTo>
                  <a:cubicBezTo>
                    <a:pt x="2381" y="1937"/>
                    <a:pt x="2340" y="2047"/>
                    <a:pt x="2258" y="2129"/>
                  </a:cubicBezTo>
                  <a:cubicBezTo>
                    <a:pt x="2176" y="2211"/>
                    <a:pt x="2070" y="2252"/>
                    <a:pt x="1964" y="2252"/>
                  </a:cubicBezTo>
                  <a:cubicBezTo>
                    <a:pt x="1858" y="2252"/>
                    <a:pt x="1752" y="2211"/>
                    <a:pt x="1670" y="2129"/>
                  </a:cubicBezTo>
                  <a:cubicBezTo>
                    <a:pt x="1492" y="1965"/>
                    <a:pt x="1492" y="1691"/>
                    <a:pt x="1670" y="1527"/>
                  </a:cubicBezTo>
                  <a:cubicBezTo>
                    <a:pt x="1738" y="1445"/>
                    <a:pt x="1847" y="1404"/>
                    <a:pt x="1971" y="1404"/>
                  </a:cubicBezTo>
                  <a:close/>
                  <a:moveTo>
                    <a:pt x="821" y="993"/>
                  </a:moveTo>
                  <a:lnTo>
                    <a:pt x="1218" y="1390"/>
                  </a:lnTo>
                  <a:cubicBezTo>
                    <a:pt x="1067" y="1664"/>
                    <a:pt x="1067" y="1992"/>
                    <a:pt x="1218" y="2266"/>
                  </a:cubicBezTo>
                  <a:lnTo>
                    <a:pt x="821" y="2649"/>
                  </a:lnTo>
                  <a:cubicBezTo>
                    <a:pt x="643" y="2416"/>
                    <a:pt x="547" y="2129"/>
                    <a:pt x="561" y="1828"/>
                  </a:cubicBezTo>
                  <a:cubicBezTo>
                    <a:pt x="547" y="1527"/>
                    <a:pt x="643" y="1239"/>
                    <a:pt x="821" y="993"/>
                  </a:cubicBezTo>
                  <a:close/>
                  <a:moveTo>
                    <a:pt x="2395" y="2567"/>
                  </a:moveTo>
                  <a:lnTo>
                    <a:pt x="2792" y="2964"/>
                  </a:lnTo>
                  <a:cubicBezTo>
                    <a:pt x="2545" y="3128"/>
                    <a:pt x="2258" y="3224"/>
                    <a:pt x="1957" y="3224"/>
                  </a:cubicBezTo>
                  <a:cubicBezTo>
                    <a:pt x="1656" y="3224"/>
                    <a:pt x="1369" y="3128"/>
                    <a:pt x="1122" y="2950"/>
                  </a:cubicBezTo>
                  <a:lnTo>
                    <a:pt x="1519" y="2567"/>
                  </a:lnTo>
                  <a:cubicBezTo>
                    <a:pt x="1656" y="2642"/>
                    <a:pt x="1806" y="2680"/>
                    <a:pt x="1957" y="2680"/>
                  </a:cubicBezTo>
                  <a:cubicBezTo>
                    <a:pt x="2107" y="2680"/>
                    <a:pt x="2258" y="2642"/>
                    <a:pt x="2395" y="2567"/>
                  </a:cubicBezTo>
                  <a:close/>
                  <a:moveTo>
                    <a:pt x="1964" y="1"/>
                  </a:moveTo>
                  <a:cubicBezTo>
                    <a:pt x="1564" y="1"/>
                    <a:pt x="1163" y="131"/>
                    <a:pt x="835" y="391"/>
                  </a:cubicBezTo>
                  <a:lnTo>
                    <a:pt x="506" y="63"/>
                  </a:lnTo>
                  <a:cubicBezTo>
                    <a:pt x="460" y="22"/>
                    <a:pt x="409" y="5"/>
                    <a:pt x="361" y="5"/>
                  </a:cubicBezTo>
                  <a:cubicBezTo>
                    <a:pt x="196" y="5"/>
                    <a:pt x="57" y="205"/>
                    <a:pt x="205" y="364"/>
                  </a:cubicBezTo>
                  <a:lnTo>
                    <a:pt x="534" y="692"/>
                  </a:lnTo>
                  <a:cubicBezTo>
                    <a:pt x="0" y="1363"/>
                    <a:pt x="0" y="2293"/>
                    <a:pt x="534" y="2964"/>
                  </a:cubicBezTo>
                  <a:lnTo>
                    <a:pt x="205" y="3292"/>
                  </a:lnTo>
                  <a:cubicBezTo>
                    <a:pt x="57" y="3451"/>
                    <a:pt x="196" y="3651"/>
                    <a:pt x="361" y="3651"/>
                  </a:cubicBezTo>
                  <a:cubicBezTo>
                    <a:pt x="409" y="3651"/>
                    <a:pt x="460" y="3633"/>
                    <a:pt x="506" y="3593"/>
                  </a:cubicBezTo>
                  <a:lnTo>
                    <a:pt x="835" y="3265"/>
                  </a:lnTo>
                  <a:cubicBezTo>
                    <a:pt x="1163" y="3525"/>
                    <a:pt x="1564" y="3655"/>
                    <a:pt x="1966" y="3655"/>
                  </a:cubicBezTo>
                  <a:cubicBezTo>
                    <a:pt x="2368" y="3655"/>
                    <a:pt x="2771" y="3525"/>
                    <a:pt x="3106" y="3265"/>
                  </a:cubicBezTo>
                  <a:lnTo>
                    <a:pt x="3435" y="3593"/>
                  </a:lnTo>
                  <a:cubicBezTo>
                    <a:pt x="3481" y="3646"/>
                    <a:pt x="3535" y="3668"/>
                    <a:pt x="3587" y="3668"/>
                  </a:cubicBezTo>
                  <a:cubicBezTo>
                    <a:pt x="3753" y="3668"/>
                    <a:pt x="3902" y="3448"/>
                    <a:pt x="3736" y="3292"/>
                  </a:cubicBezTo>
                  <a:lnTo>
                    <a:pt x="3722" y="3292"/>
                  </a:lnTo>
                  <a:lnTo>
                    <a:pt x="3394" y="2964"/>
                  </a:lnTo>
                  <a:cubicBezTo>
                    <a:pt x="3476" y="2868"/>
                    <a:pt x="3544" y="2745"/>
                    <a:pt x="3599" y="2635"/>
                  </a:cubicBezTo>
                  <a:cubicBezTo>
                    <a:pt x="3699" y="2463"/>
                    <a:pt x="3551" y="2314"/>
                    <a:pt x="3405" y="2314"/>
                  </a:cubicBezTo>
                  <a:cubicBezTo>
                    <a:pt x="3331" y="2314"/>
                    <a:pt x="3257" y="2352"/>
                    <a:pt x="3216" y="2444"/>
                  </a:cubicBezTo>
                  <a:cubicBezTo>
                    <a:pt x="3175" y="2526"/>
                    <a:pt x="3134" y="2594"/>
                    <a:pt x="3093" y="2663"/>
                  </a:cubicBezTo>
                  <a:lnTo>
                    <a:pt x="2696" y="2266"/>
                  </a:lnTo>
                  <a:cubicBezTo>
                    <a:pt x="2846" y="1992"/>
                    <a:pt x="2846" y="1664"/>
                    <a:pt x="2696" y="1390"/>
                  </a:cubicBezTo>
                  <a:lnTo>
                    <a:pt x="3093" y="993"/>
                  </a:lnTo>
                  <a:cubicBezTo>
                    <a:pt x="3134" y="1048"/>
                    <a:pt x="3161" y="1116"/>
                    <a:pt x="3202" y="1171"/>
                  </a:cubicBezTo>
                  <a:cubicBezTo>
                    <a:pt x="3246" y="1245"/>
                    <a:pt x="3310" y="1276"/>
                    <a:pt x="3374" y="1276"/>
                  </a:cubicBezTo>
                  <a:cubicBezTo>
                    <a:pt x="3511" y="1276"/>
                    <a:pt x="3646" y="1134"/>
                    <a:pt x="3572" y="966"/>
                  </a:cubicBezTo>
                  <a:cubicBezTo>
                    <a:pt x="3517" y="870"/>
                    <a:pt x="3462" y="774"/>
                    <a:pt x="3408" y="692"/>
                  </a:cubicBezTo>
                  <a:lnTo>
                    <a:pt x="3736" y="364"/>
                  </a:lnTo>
                  <a:cubicBezTo>
                    <a:pt x="3874" y="205"/>
                    <a:pt x="3733" y="5"/>
                    <a:pt x="3573" y="5"/>
                  </a:cubicBezTo>
                  <a:cubicBezTo>
                    <a:pt x="3527" y="5"/>
                    <a:pt x="3478" y="22"/>
                    <a:pt x="3435" y="63"/>
                  </a:cubicBezTo>
                  <a:lnTo>
                    <a:pt x="3093" y="391"/>
                  </a:lnTo>
                  <a:cubicBezTo>
                    <a:pt x="2764" y="131"/>
                    <a:pt x="2364" y="1"/>
                    <a:pt x="1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4"/>
            <p:cNvSpPr/>
            <p:nvPr/>
          </p:nvSpPr>
          <p:spPr>
            <a:xfrm>
              <a:off x="5151675" y="3639900"/>
              <a:ext cx="10625" cy="10550"/>
            </a:xfrm>
            <a:custGeom>
              <a:rect b="b" l="l" r="r" t="t"/>
              <a:pathLst>
                <a:path extrusionOk="0" h="422" w="425">
                  <a:moveTo>
                    <a:pt x="206" y="1"/>
                  </a:moveTo>
                  <a:cubicBezTo>
                    <a:pt x="192" y="1"/>
                    <a:pt x="178" y="4"/>
                    <a:pt x="165" y="11"/>
                  </a:cubicBezTo>
                  <a:lnTo>
                    <a:pt x="124" y="11"/>
                  </a:lnTo>
                  <a:cubicBezTo>
                    <a:pt x="110" y="25"/>
                    <a:pt x="96" y="25"/>
                    <a:pt x="83" y="38"/>
                  </a:cubicBezTo>
                  <a:cubicBezTo>
                    <a:pt x="69" y="38"/>
                    <a:pt x="69" y="52"/>
                    <a:pt x="55" y="66"/>
                  </a:cubicBezTo>
                  <a:cubicBezTo>
                    <a:pt x="41" y="66"/>
                    <a:pt x="41" y="79"/>
                    <a:pt x="28" y="93"/>
                  </a:cubicBezTo>
                  <a:cubicBezTo>
                    <a:pt x="14" y="107"/>
                    <a:pt x="14" y="120"/>
                    <a:pt x="14" y="134"/>
                  </a:cubicBezTo>
                  <a:cubicBezTo>
                    <a:pt x="0" y="148"/>
                    <a:pt x="0" y="161"/>
                    <a:pt x="0" y="175"/>
                  </a:cubicBezTo>
                  <a:cubicBezTo>
                    <a:pt x="0" y="189"/>
                    <a:pt x="0" y="203"/>
                    <a:pt x="0" y="216"/>
                  </a:cubicBezTo>
                  <a:cubicBezTo>
                    <a:pt x="0" y="271"/>
                    <a:pt x="14" y="326"/>
                    <a:pt x="55" y="367"/>
                  </a:cubicBezTo>
                  <a:lnTo>
                    <a:pt x="83" y="394"/>
                  </a:lnTo>
                  <a:cubicBezTo>
                    <a:pt x="96" y="394"/>
                    <a:pt x="110" y="408"/>
                    <a:pt x="124" y="408"/>
                  </a:cubicBezTo>
                  <a:lnTo>
                    <a:pt x="165" y="421"/>
                  </a:lnTo>
                  <a:lnTo>
                    <a:pt x="247" y="421"/>
                  </a:lnTo>
                  <a:lnTo>
                    <a:pt x="288" y="408"/>
                  </a:lnTo>
                  <a:cubicBezTo>
                    <a:pt x="301" y="408"/>
                    <a:pt x="315" y="394"/>
                    <a:pt x="329" y="394"/>
                  </a:cubicBezTo>
                  <a:cubicBezTo>
                    <a:pt x="343" y="380"/>
                    <a:pt x="356" y="380"/>
                    <a:pt x="356" y="367"/>
                  </a:cubicBezTo>
                  <a:cubicBezTo>
                    <a:pt x="397" y="326"/>
                    <a:pt x="425" y="271"/>
                    <a:pt x="425" y="216"/>
                  </a:cubicBezTo>
                  <a:cubicBezTo>
                    <a:pt x="425" y="203"/>
                    <a:pt x="425" y="189"/>
                    <a:pt x="425" y="175"/>
                  </a:cubicBezTo>
                  <a:lnTo>
                    <a:pt x="411" y="175"/>
                  </a:lnTo>
                  <a:cubicBezTo>
                    <a:pt x="411" y="161"/>
                    <a:pt x="411" y="148"/>
                    <a:pt x="397" y="134"/>
                  </a:cubicBezTo>
                  <a:cubicBezTo>
                    <a:pt x="397" y="120"/>
                    <a:pt x="384" y="107"/>
                    <a:pt x="384" y="93"/>
                  </a:cubicBezTo>
                  <a:cubicBezTo>
                    <a:pt x="370" y="66"/>
                    <a:pt x="343" y="52"/>
                    <a:pt x="329" y="38"/>
                  </a:cubicBezTo>
                  <a:cubicBezTo>
                    <a:pt x="315" y="25"/>
                    <a:pt x="301" y="25"/>
                    <a:pt x="288" y="11"/>
                  </a:cubicBezTo>
                  <a:lnTo>
                    <a:pt x="247" y="11"/>
                  </a:lnTo>
                  <a:cubicBezTo>
                    <a:pt x="233" y="4"/>
                    <a:pt x="219" y="1"/>
                    <a:pt x="2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3" name="Google Shape;1093;p34"/>
          <p:cNvGrpSpPr/>
          <p:nvPr/>
        </p:nvGrpSpPr>
        <p:grpSpPr>
          <a:xfrm>
            <a:off x="3708117" y="3649958"/>
            <a:ext cx="528001" cy="426049"/>
            <a:chOff x="4107227" y="2047599"/>
            <a:chExt cx="929742" cy="750219"/>
          </a:xfrm>
        </p:grpSpPr>
        <p:sp>
          <p:nvSpPr>
            <p:cNvPr id="1094" name="Google Shape;1094;p34"/>
            <p:cNvSpPr/>
            <p:nvPr/>
          </p:nvSpPr>
          <p:spPr>
            <a:xfrm>
              <a:off x="4107227" y="2047599"/>
              <a:ext cx="929742" cy="750219"/>
            </a:xfrm>
            <a:custGeom>
              <a:rect b="b" l="l" r="r" t="t"/>
              <a:pathLst>
                <a:path extrusionOk="0" h="7707" w="9551">
                  <a:moveTo>
                    <a:pt x="2928" y="158"/>
                  </a:moveTo>
                  <a:cubicBezTo>
                    <a:pt x="3202" y="158"/>
                    <a:pt x="3476" y="205"/>
                    <a:pt x="3744" y="309"/>
                  </a:cubicBezTo>
                  <a:cubicBezTo>
                    <a:pt x="4419" y="564"/>
                    <a:pt x="4967" y="1048"/>
                    <a:pt x="5527" y="1481"/>
                  </a:cubicBezTo>
                  <a:lnTo>
                    <a:pt x="5489" y="1481"/>
                  </a:lnTo>
                  <a:cubicBezTo>
                    <a:pt x="5081" y="1557"/>
                    <a:pt x="4674" y="1735"/>
                    <a:pt x="4304" y="1964"/>
                  </a:cubicBezTo>
                  <a:cubicBezTo>
                    <a:pt x="4024" y="2130"/>
                    <a:pt x="3668" y="2321"/>
                    <a:pt x="3579" y="2677"/>
                  </a:cubicBezTo>
                  <a:cubicBezTo>
                    <a:pt x="3464" y="3034"/>
                    <a:pt x="3579" y="3518"/>
                    <a:pt x="3719" y="3874"/>
                  </a:cubicBezTo>
                  <a:cubicBezTo>
                    <a:pt x="3821" y="4129"/>
                    <a:pt x="3961" y="4396"/>
                    <a:pt x="4215" y="4524"/>
                  </a:cubicBezTo>
                  <a:cubicBezTo>
                    <a:pt x="4101" y="4651"/>
                    <a:pt x="4012" y="4778"/>
                    <a:pt x="3897" y="4906"/>
                  </a:cubicBezTo>
                  <a:lnTo>
                    <a:pt x="3833" y="4906"/>
                  </a:lnTo>
                  <a:cubicBezTo>
                    <a:pt x="3788" y="4898"/>
                    <a:pt x="3744" y="4894"/>
                    <a:pt x="3702" y="4894"/>
                  </a:cubicBezTo>
                  <a:cubicBezTo>
                    <a:pt x="3077" y="4894"/>
                    <a:pt x="2841" y="5734"/>
                    <a:pt x="2293" y="5937"/>
                  </a:cubicBezTo>
                  <a:cubicBezTo>
                    <a:pt x="2245" y="5952"/>
                    <a:pt x="2199" y="5959"/>
                    <a:pt x="2154" y="5959"/>
                  </a:cubicBezTo>
                  <a:cubicBezTo>
                    <a:pt x="1974" y="5959"/>
                    <a:pt x="1819" y="5851"/>
                    <a:pt x="1656" y="5759"/>
                  </a:cubicBezTo>
                  <a:cubicBezTo>
                    <a:pt x="1478" y="5657"/>
                    <a:pt x="1299" y="5555"/>
                    <a:pt x="1147" y="5415"/>
                  </a:cubicBezTo>
                  <a:cubicBezTo>
                    <a:pt x="714" y="5020"/>
                    <a:pt x="1019" y="4575"/>
                    <a:pt x="1223" y="4154"/>
                  </a:cubicBezTo>
                  <a:cubicBezTo>
                    <a:pt x="1414" y="4091"/>
                    <a:pt x="1579" y="3874"/>
                    <a:pt x="1669" y="3722"/>
                  </a:cubicBezTo>
                  <a:cubicBezTo>
                    <a:pt x="1705" y="3668"/>
                    <a:pt x="1652" y="3614"/>
                    <a:pt x="1599" y="3614"/>
                  </a:cubicBezTo>
                  <a:cubicBezTo>
                    <a:pt x="1578" y="3614"/>
                    <a:pt x="1556" y="3623"/>
                    <a:pt x="1541" y="3645"/>
                  </a:cubicBezTo>
                  <a:cubicBezTo>
                    <a:pt x="1446" y="3788"/>
                    <a:pt x="1302" y="3973"/>
                    <a:pt x="1139" y="3973"/>
                  </a:cubicBezTo>
                  <a:cubicBezTo>
                    <a:pt x="1084" y="3973"/>
                    <a:pt x="1026" y="3951"/>
                    <a:pt x="968" y="3900"/>
                  </a:cubicBezTo>
                  <a:cubicBezTo>
                    <a:pt x="841" y="3772"/>
                    <a:pt x="726" y="3632"/>
                    <a:pt x="650" y="3467"/>
                  </a:cubicBezTo>
                  <a:cubicBezTo>
                    <a:pt x="459" y="3123"/>
                    <a:pt x="306" y="2703"/>
                    <a:pt x="281" y="2308"/>
                  </a:cubicBezTo>
                  <a:cubicBezTo>
                    <a:pt x="255" y="1519"/>
                    <a:pt x="828" y="895"/>
                    <a:pt x="1490" y="538"/>
                  </a:cubicBezTo>
                  <a:cubicBezTo>
                    <a:pt x="1941" y="309"/>
                    <a:pt x="2434" y="158"/>
                    <a:pt x="2928" y="158"/>
                  </a:cubicBezTo>
                  <a:close/>
                  <a:moveTo>
                    <a:pt x="5894" y="1568"/>
                  </a:moveTo>
                  <a:cubicBezTo>
                    <a:pt x="7049" y="1568"/>
                    <a:pt x="8060" y="2378"/>
                    <a:pt x="8659" y="3340"/>
                  </a:cubicBezTo>
                  <a:cubicBezTo>
                    <a:pt x="9003" y="3951"/>
                    <a:pt x="9283" y="4600"/>
                    <a:pt x="9245" y="5250"/>
                  </a:cubicBezTo>
                  <a:cubicBezTo>
                    <a:pt x="9232" y="5924"/>
                    <a:pt x="8799" y="6561"/>
                    <a:pt x="8341" y="7019"/>
                  </a:cubicBezTo>
                  <a:cubicBezTo>
                    <a:pt x="8086" y="7274"/>
                    <a:pt x="7730" y="7351"/>
                    <a:pt x="7386" y="7389"/>
                  </a:cubicBezTo>
                  <a:cubicBezTo>
                    <a:pt x="7326" y="7393"/>
                    <a:pt x="7266" y="7395"/>
                    <a:pt x="7205" y="7395"/>
                  </a:cubicBezTo>
                  <a:cubicBezTo>
                    <a:pt x="6889" y="7395"/>
                    <a:pt x="6564" y="7329"/>
                    <a:pt x="6329" y="7083"/>
                  </a:cubicBezTo>
                  <a:cubicBezTo>
                    <a:pt x="6202" y="6943"/>
                    <a:pt x="6138" y="6714"/>
                    <a:pt x="5947" y="6625"/>
                  </a:cubicBezTo>
                  <a:cubicBezTo>
                    <a:pt x="5904" y="6604"/>
                    <a:pt x="5860" y="6596"/>
                    <a:pt x="5816" y="6596"/>
                  </a:cubicBezTo>
                  <a:cubicBezTo>
                    <a:pt x="5641" y="6596"/>
                    <a:pt x="5468" y="6734"/>
                    <a:pt x="5336" y="6816"/>
                  </a:cubicBezTo>
                  <a:cubicBezTo>
                    <a:pt x="5158" y="6930"/>
                    <a:pt x="4979" y="7032"/>
                    <a:pt x="4814" y="7147"/>
                  </a:cubicBezTo>
                  <a:cubicBezTo>
                    <a:pt x="4737" y="7198"/>
                    <a:pt x="4674" y="7249"/>
                    <a:pt x="4610" y="7287"/>
                  </a:cubicBezTo>
                  <a:cubicBezTo>
                    <a:pt x="4546" y="7338"/>
                    <a:pt x="4419" y="7465"/>
                    <a:pt x="4343" y="7478"/>
                  </a:cubicBezTo>
                  <a:cubicBezTo>
                    <a:pt x="4333" y="7480"/>
                    <a:pt x="4323" y="7481"/>
                    <a:pt x="4313" y="7481"/>
                  </a:cubicBezTo>
                  <a:cubicBezTo>
                    <a:pt x="4157" y="7481"/>
                    <a:pt x="4005" y="7218"/>
                    <a:pt x="3910" y="7134"/>
                  </a:cubicBezTo>
                  <a:cubicBezTo>
                    <a:pt x="3782" y="6994"/>
                    <a:pt x="3655" y="6828"/>
                    <a:pt x="3528" y="6676"/>
                  </a:cubicBezTo>
                  <a:cubicBezTo>
                    <a:pt x="3413" y="6548"/>
                    <a:pt x="3184" y="6306"/>
                    <a:pt x="3146" y="6128"/>
                  </a:cubicBezTo>
                  <a:cubicBezTo>
                    <a:pt x="3120" y="5937"/>
                    <a:pt x="3375" y="5721"/>
                    <a:pt x="3477" y="5593"/>
                  </a:cubicBezTo>
                  <a:cubicBezTo>
                    <a:pt x="3757" y="5250"/>
                    <a:pt x="4024" y="4931"/>
                    <a:pt x="4279" y="4600"/>
                  </a:cubicBezTo>
                  <a:cubicBezTo>
                    <a:pt x="4292" y="4587"/>
                    <a:pt x="4292" y="4575"/>
                    <a:pt x="4292" y="4536"/>
                  </a:cubicBezTo>
                  <a:cubicBezTo>
                    <a:pt x="4330" y="4524"/>
                    <a:pt x="4343" y="4460"/>
                    <a:pt x="4292" y="4422"/>
                  </a:cubicBezTo>
                  <a:cubicBezTo>
                    <a:pt x="3986" y="4295"/>
                    <a:pt x="3846" y="3951"/>
                    <a:pt x="3757" y="3645"/>
                  </a:cubicBezTo>
                  <a:cubicBezTo>
                    <a:pt x="3655" y="3327"/>
                    <a:pt x="3540" y="2856"/>
                    <a:pt x="3719" y="2550"/>
                  </a:cubicBezTo>
                  <a:cubicBezTo>
                    <a:pt x="3884" y="2283"/>
                    <a:pt x="4241" y="2104"/>
                    <a:pt x="4521" y="1964"/>
                  </a:cubicBezTo>
                  <a:cubicBezTo>
                    <a:pt x="4814" y="1799"/>
                    <a:pt x="5119" y="1672"/>
                    <a:pt x="5450" y="1608"/>
                  </a:cubicBezTo>
                  <a:cubicBezTo>
                    <a:pt x="5600" y="1581"/>
                    <a:pt x="5748" y="1568"/>
                    <a:pt x="5894" y="1568"/>
                  </a:cubicBezTo>
                  <a:close/>
                  <a:moveTo>
                    <a:pt x="2896" y="0"/>
                  </a:moveTo>
                  <a:cubicBezTo>
                    <a:pt x="2554" y="0"/>
                    <a:pt x="2210" y="67"/>
                    <a:pt x="1872" y="194"/>
                  </a:cubicBezTo>
                  <a:cubicBezTo>
                    <a:pt x="1261" y="424"/>
                    <a:pt x="637" y="806"/>
                    <a:pt x="319" y="1417"/>
                  </a:cubicBezTo>
                  <a:cubicBezTo>
                    <a:pt x="1" y="2041"/>
                    <a:pt x="128" y="2690"/>
                    <a:pt x="395" y="3327"/>
                  </a:cubicBezTo>
                  <a:cubicBezTo>
                    <a:pt x="523" y="3607"/>
                    <a:pt x="714" y="3976"/>
                    <a:pt x="1019" y="4142"/>
                  </a:cubicBezTo>
                  <a:cubicBezTo>
                    <a:pt x="1083" y="4167"/>
                    <a:pt x="1134" y="4167"/>
                    <a:pt x="1172" y="4167"/>
                  </a:cubicBezTo>
                  <a:cubicBezTo>
                    <a:pt x="943" y="4447"/>
                    <a:pt x="726" y="4791"/>
                    <a:pt x="841" y="5160"/>
                  </a:cubicBezTo>
                  <a:cubicBezTo>
                    <a:pt x="956" y="5542"/>
                    <a:pt x="1401" y="5784"/>
                    <a:pt x="1720" y="5950"/>
                  </a:cubicBezTo>
                  <a:cubicBezTo>
                    <a:pt x="1883" y="6048"/>
                    <a:pt x="2030" y="6106"/>
                    <a:pt x="2176" y="6106"/>
                  </a:cubicBezTo>
                  <a:cubicBezTo>
                    <a:pt x="2313" y="6106"/>
                    <a:pt x="2450" y="6055"/>
                    <a:pt x="2598" y="5937"/>
                  </a:cubicBezTo>
                  <a:cubicBezTo>
                    <a:pt x="2764" y="5797"/>
                    <a:pt x="2929" y="5619"/>
                    <a:pt x="3082" y="5466"/>
                  </a:cubicBezTo>
                  <a:cubicBezTo>
                    <a:pt x="3268" y="5256"/>
                    <a:pt x="3477" y="5045"/>
                    <a:pt x="3746" y="5045"/>
                  </a:cubicBezTo>
                  <a:cubicBezTo>
                    <a:pt x="3754" y="5045"/>
                    <a:pt x="3762" y="5045"/>
                    <a:pt x="3770" y="5046"/>
                  </a:cubicBezTo>
                  <a:lnTo>
                    <a:pt x="3337" y="5568"/>
                  </a:lnTo>
                  <a:cubicBezTo>
                    <a:pt x="3184" y="5784"/>
                    <a:pt x="2929" y="5988"/>
                    <a:pt x="3057" y="6268"/>
                  </a:cubicBezTo>
                  <a:cubicBezTo>
                    <a:pt x="3133" y="6434"/>
                    <a:pt x="3273" y="6587"/>
                    <a:pt x="3375" y="6739"/>
                  </a:cubicBezTo>
                  <a:lnTo>
                    <a:pt x="3757" y="7210"/>
                  </a:lnTo>
                  <a:cubicBezTo>
                    <a:pt x="3883" y="7360"/>
                    <a:pt x="4083" y="7707"/>
                    <a:pt x="4317" y="7707"/>
                  </a:cubicBezTo>
                  <a:cubicBezTo>
                    <a:pt x="4342" y="7707"/>
                    <a:pt x="4368" y="7703"/>
                    <a:pt x="4394" y="7694"/>
                  </a:cubicBezTo>
                  <a:cubicBezTo>
                    <a:pt x="4546" y="7631"/>
                    <a:pt x="4712" y="7465"/>
                    <a:pt x="4865" y="7376"/>
                  </a:cubicBezTo>
                  <a:cubicBezTo>
                    <a:pt x="5043" y="7249"/>
                    <a:pt x="5234" y="7134"/>
                    <a:pt x="5425" y="7019"/>
                  </a:cubicBezTo>
                  <a:cubicBezTo>
                    <a:pt x="5549" y="6945"/>
                    <a:pt x="5705" y="6833"/>
                    <a:pt x="5844" y="6833"/>
                  </a:cubicBezTo>
                  <a:cubicBezTo>
                    <a:pt x="5920" y="6833"/>
                    <a:pt x="5991" y="6866"/>
                    <a:pt x="6049" y="6956"/>
                  </a:cubicBezTo>
                  <a:cubicBezTo>
                    <a:pt x="6125" y="7083"/>
                    <a:pt x="6189" y="7210"/>
                    <a:pt x="6316" y="7312"/>
                  </a:cubicBezTo>
                  <a:cubicBezTo>
                    <a:pt x="6571" y="7529"/>
                    <a:pt x="6889" y="7605"/>
                    <a:pt x="7208" y="7605"/>
                  </a:cubicBezTo>
                  <a:cubicBezTo>
                    <a:pt x="7564" y="7605"/>
                    <a:pt x="7984" y="7542"/>
                    <a:pt x="8290" y="7351"/>
                  </a:cubicBezTo>
                  <a:cubicBezTo>
                    <a:pt x="8583" y="7172"/>
                    <a:pt x="8799" y="6841"/>
                    <a:pt x="8990" y="6561"/>
                  </a:cubicBezTo>
                  <a:cubicBezTo>
                    <a:pt x="9194" y="6255"/>
                    <a:pt x="9372" y="5937"/>
                    <a:pt x="9436" y="5581"/>
                  </a:cubicBezTo>
                  <a:cubicBezTo>
                    <a:pt x="9551" y="4868"/>
                    <a:pt x="9309" y="4104"/>
                    <a:pt x="8939" y="3492"/>
                  </a:cubicBezTo>
                  <a:cubicBezTo>
                    <a:pt x="8320" y="2394"/>
                    <a:pt x="7219" y="1457"/>
                    <a:pt x="5940" y="1457"/>
                  </a:cubicBezTo>
                  <a:cubicBezTo>
                    <a:pt x="5825" y="1457"/>
                    <a:pt x="5708" y="1465"/>
                    <a:pt x="5590" y="1481"/>
                  </a:cubicBezTo>
                  <a:cubicBezTo>
                    <a:pt x="5603" y="1442"/>
                    <a:pt x="5616" y="1417"/>
                    <a:pt x="5590" y="1404"/>
                  </a:cubicBezTo>
                  <a:cubicBezTo>
                    <a:pt x="5107" y="920"/>
                    <a:pt x="4534" y="475"/>
                    <a:pt x="3910" y="207"/>
                  </a:cubicBezTo>
                  <a:cubicBezTo>
                    <a:pt x="3579" y="67"/>
                    <a:pt x="3238" y="0"/>
                    <a:pt x="28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4"/>
            <p:cNvSpPr/>
            <p:nvPr/>
          </p:nvSpPr>
          <p:spPr>
            <a:xfrm>
              <a:off x="4486488" y="2303221"/>
              <a:ext cx="209584" cy="132191"/>
            </a:xfrm>
            <a:custGeom>
              <a:rect b="b" l="l" r="r" t="t"/>
              <a:pathLst>
                <a:path extrusionOk="0" h="1358" w="2153">
                  <a:moveTo>
                    <a:pt x="1580" y="293"/>
                  </a:moveTo>
                  <a:cubicBezTo>
                    <a:pt x="1575" y="297"/>
                    <a:pt x="1570" y="301"/>
                    <a:pt x="1566" y="306"/>
                  </a:cubicBezTo>
                  <a:lnTo>
                    <a:pt x="1566" y="306"/>
                  </a:lnTo>
                  <a:cubicBezTo>
                    <a:pt x="1567" y="301"/>
                    <a:pt x="1567" y="297"/>
                    <a:pt x="1567" y="293"/>
                  </a:cubicBezTo>
                  <a:close/>
                  <a:moveTo>
                    <a:pt x="1071" y="179"/>
                  </a:moveTo>
                  <a:cubicBezTo>
                    <a:pt x="1020" y="255"/>
                    <a:pt x="1007" y="370"/>
                    <a:pt x="969" y="446"/>
                  </a:cubicBezTo>
                  <a:cubicBezTo>
                    <a:pt x="947" y="468"/>
                    <a:pt x="931" y="488"/>
                    <a:pt x="919" y="508"/>
                  </a:cubicBezTo>
                  <a:lnTo>
                    <a:pt x="919" y="508"/>
                  </a:lnTo>
                  <a:cubicBezTo>
                    <a:pt x="968" y="398"/>
                    <a:pt x="1014" y="282"/>
                    <a:pt x="1032" y="179"/>
                  </a:cubicBezTo>
                  <a:close/>
                  <a:moveTo>
                    <a:pt x="689" y="204"/>
                  </a:moveTo>
                  <a:cubicBezTo>
                    <a:pt x="638" y="332"/>
                    <a:pt x="625" y="446"/>
                    <a:pt x="599" y="586"/>
                  </a:cubicBezTo>
                  <a:lnTo>
                    <a:pt x="510" y="586"/>
                  </a:lnTo>
                  <a:cubicBezTo>
                    <a:pt x="510" y="523"/>
                    <a:pt x="510" y="446"/>
                    <a:pt x="523" y="383"/>
                  </a:cubicBezTo>
                  <a:cubicBezTo>
                    <a:pt x="536" y="332"/>
                    <a:pt x="536" y="306"/>
                    <a:pt x="561" y="255"/>
                  </a:cubicBezTo>
                  <a:cubicBezTo>
                    <a:pt x="599" y="242"/>
                    <a:pt x="638" y="230"/>
                    <a:pt x="689" y="204"/>
                  </a:cubicBezTo>
                  <a:close/>
                  <a:moveTo>
                    <a:pt x="892" y="179"/>
                  </a:moveTo>
                  <a:cubicBezTo>
                    <a:pt x="829" y="319"/>
                    <a:pt x="803" y="459"/>
                    <a:pt x="765" y="612"/>
                  </a:cubicBezTo>
                  <a:cubicBezTo>
                    <a:pt x="739" y="612"/>
                    <a:pt x="714" y="586"/>
                    <a:pt x="689" y="586"/>
                  </a:cubicBezTo>
                  <a:cubicBezTo>
                    <a:pt x="714" y="446"/>
                    <a:pt x="778" y="306"/>
                    <a:pt x="841" y="179"/>
                  </a:cubicBezTo>
                  <a:close/>
                  <a:moveTo>
                    <a:pt x="894" y="564"/>
                  </a:moveTo>
                  <a:lnTo>
                    <a:pt x="894" y="564"/>
                  </a:lnTo>
                  <a:cubicBezTo>
                    <a:pt x="888" y="584"/>
                    <a:pt x="884" y="603"/>
                    <a:pt x="880" y="624"/>
                  </a:cubicBezTo>
                  <a:lnTo>
                    <a:pt x="867" y="624"/>
                  </a:lnTo>
                  <a:cubicBezTo>
                    <a:pt x="876" y="605"/>
                    <a:pt x="885" y="585"/>
                    <a:pt x="894" y="564"/>
                  </a:cubicBezTo>
                  <a:close/>
                  <a:moveTo>
                    <a:pt x="421" y="357"/>
                  </a:moveTo>
                  <a:cubicBezTo>
                    <a:pt x="421" y="433"/>
                    <a:pt x="421" y="523"/>
                    <a:pt x="434" y="586"/>
                  </a:cubicBezTo>
                  <a:cubicBezTo>
                    <a:pt x="370" y="612"/>
                    <a:pt x="307" y="624"/>
                    <a:pt x="243" y="650"/>
                  </a:cubicBezTo>
                  <a:cubicBezTo>
                    <a:pt x="268" y="523"/>
                    <a:pt x="332" y="433"/>
                    <a:pt x="421" y="357"/>
                  </a:cubicBezTo>
                  <a:close/>
                  <a:moveTo>
                    <a:pt x="1211" y="192"/>
                  </a:moveTo>
                  <a:cubicBezTo>
                    <a:pt x="1198" y="268"/>
                    <a:pt x="1147" y="357"/>
                    <a:pt x="1121" y="421"/>
                  </a:cubicBezTo>
                  <a:cubicBezTo>
                    <a:pt x="1096" y="510"/>
                    <a:pt x="1058" y="586"/>
                    <a:pt x="1020" y="688"/>
                  </a:cubicBezTo>
                  <a:cubicBezTo>
                    <a:pt x="994" y="675"/>
                    <a:pt x="969" y="675"/>
                    <a:pt x="943" y="650"/>
                  </a:cubicBezTo>
                  <a:cubicBezTo>
                    <a:pt x="969" y="561"/>
                    <a:pt x="1058" y="484"/>
                    <a:pt x="1083" y="395"/>
                  </a:cubicBezTo>
                  <a:cubicBezTo>
                    <a:pt x="1121" y="332"/>
                    <a:pt x="1160" y="255"/>
                    <a:pt x="1185" y="192"/>
                  </a:cubicBezTo>
                  <a:close/>
                  <a:moveTo>
                    <a:pt x="1376" y="230"/>
                  </a:moveTo>
                  <a:cubicBezTo>
                    <a:pt x="1389" y="230"/>
                    <a:pt x="1402" y="242"/>
                    <a:pt x="1414" y="242"/>
                  </a:cubicBezTo>
                  <a:cubicBezTo>
                    <a:pt x="1414" y="255"/>
                    <a:pt x="1414" y="255"/>
                    <a:pt x="1440" y="268"/>
                  </a:cubicBezTo>
                  <a:cubicBezTo>
                    <a:pt x="1465" y="293"/>
                    <a:pt x="1312" y="612"/>
                    <a:pt x="1223" y="777"/>
                  </a:cubicBezTo>
                  <a:cubicBezTo>
                    <a:pt x="1185" y="752"/>
                    <a:pt x="1134" y="739"/>
                    <a:pt x="1096" y="714"/>
                  </a:cubicBezTo>
                  <a:cubicBezTo>
                    <a:pt x="1160" y="586"/>
                    <a:pt x="1249" y="459"/>
                    <a:pt x="1312" y="332"/>
                  </a:cubicBezTo>
                  <a:cubicBezTo>
                    <a:pt x="1325" y="306"/>
                    <a:pt x="1351" y="255"/>
                    <a:pt x="1376" y="230"/>
                  </a:cubicBezTo>
                  <a:close/>
                  <a:moveTo>
                    <a:pt x="1669" y="332"/>
                  </a:moveTo>
                  <a:cubicBezTo>
                    <a:pt x="1720" y="370"/>
                    <a:pt x="1784" y="421"/>
                    <a:pt x="1822" y="459"/>
                  </a:cubicBezTo>
                  <a:cubicBezTo>
                    <a:pt x="1771" y="548"/>
                    <a:pt x="1707" y="624"/>
                    <a:pt x="1656" y="701"/>
                  </a:cubicBezTo>
                  <a:cubicBezTo>
                    <a:pt x="1580" y="815"/>
                    <a:pt x="1516" y="905"/>
                    <a:pt x="1453" y="1019"/>
                  </a:cubicBezTo>
                  <a:cubicBezTo>
                    <a:pt x="1402" y="943"/>
                    <a:pt x="1338" y="879"/>
                    <a:pt x="1262" y="815"/>
                  </a:cubicBezTo>
                  <a:cubicBezTo>
                    <a:pt x="1325" y="688"/>
                    <a:pt x="1402" y="574"/>
                    <a:pt x="1478" y="446"/>
                  </a:cubicBezTo>
                  <a:cubicBezTo>
                    <a:pt x="1491" y="429"/>
                    <a:pt x="1506" y="410"/>
                    <a:pt x="1519" y="391"/>
                  </a:cubicBezTo>
                  <a:lnTo>
                    <a:pt x="1519" y="391"/>
                  </a:lnTo>
                  <a:cubicBezTo>
                    <a:pt x="1513" y="413"/>
                    <a:pt x="1508" y="436"/>
                    <a:pt x="1503" y="459"/>
                  </a:cubicBezTo>
                  <a:cubicBezTo>
                    <a:pt x="1453" y="561"/>
                    <a:pt x="1402" y="637"/>
                    <a:pt x="1351" y="714"/>
                  </a:cubicBezTo>
                  <a:cubicBezTo>
                    <a:pt x="1342" y="741"/>
                    <a:pt x="1365" y="762"/>
                    <a:pt x="1389" y="762"/>
                  </a:cubicBezTo>
                  <a:cubicBezTo>
                    <a:pt x="1398" y="762"/>
                    <a:pt x="1407" y="759"/>
                    <a:pt x="1414" y="752"/>
                  </a:cubicBezTo>
                  <a:cubicBezTo>
                    <a:pt x="1465" y="675"/>
                    <a:pt x="1529" y="586"/>
                    <a:pt x="1580" y="510"/>
                  </a:cubicBezTo>
                  <a:cubicBezTo>
                    <a:pt x="1605" y="459"/>
                    <a:pt x="1656" y="395"/>
                    <a:pt x="1669" y="332"/>
                  </a:cubicBezTo>
                  <a:close/>
                  <a:moveTo>
                    <a:pt x="1898" y="612"/>
                  </a:moveTo>
                  <a:cubicBezTo>
                    <a:pt x="1924" y="675"/>
                    <a:pt x="1924" y="752"/>
                    <a:pt x="1898" y="841"/>
                  </a:cubicBezTo>
                  <a:cubicBezTo>
                    <a:pt x="1847" y="968"/>
                    <a:pt x="1669" y="1070"/>
                    <a:pt x="1567" y="1134"/>
                  </a:cubicBezTo>
                  <a:cubicBezTo>
                    <a:pt x="1527" y="1150"/>
                    <a:pt x="1527" y="1166"/>
                    <a:pt x="1523" y="1166"/>
                  </a:cubicBezTo>
                  <a:cubicBezTo>
                    <a:pt x="1521" y="1166"/>
                    <a:pt x="1518" y="1161"/>
                    <a:pt x="1503" y="1146"/>
                  </a:cubicBezTo>
                  <a:cubicBezTo>
                    <a:pt x="1503" y="1146"/>
                    <a:pt x="1478" y="1121"/>
                    <a:pt x="1478" y="1096"/>
                  </a:cubicBezTo>
                  <a:cubicBezTo>
                    <a:pt x="1605" y="955"/>
                    <a:pt x="1720" y="828"/>
                    <a:pt x="1835" y="688"/>
                  </a:cubicBezTo>
                  <a:cubicBezTo>
                    <a:pt x="1847" y="650"/>
                    <a:pt x="1885" y="637"/>
                    <a:pt x="1898" y="612"/>
                  </a:cubicBezTo>
                  <a:close/>
                  <a:moveTo>
                    <a:pt x="1001" y="0"/>
                  </a:moveTo>
                  <a:cubicBezTo>
                    <a:pt x="497" y="0"/>
                    <a:pt x="24" y="255"/>
                    <a:pt x="77" y="815"/>
                  </a:cubicBezTo>
                  <a:cubicBezTo>
                    <a:pt x="39" y="879"/>
                    <a:pt x="1" y="955"/>
                    <a:pt x="1" y="1057"/>
                  </a:cubicBezTo>
                  <a:cubicBezTo>
                    <a:pt x="1" y="1078"/>
                    <a:pt x="20" y="1088"/>
                    <a:pt x="40" y="1088"/>
                  </a:cubicBezTo>
                  <a:cubicBezTo>
                    <a:pt x="56" y="1088"/>
                    <a:pt x="72" y="1082"/>
                    <a:pt x="77" y="1070"/>
                  </a:cubicBezTo>
                  <a:cubicBezTo>
                    <a:pt x="90" y="1006"/>
                    <a:pt x="128" y="955"/>
                    <a:pt x="166" y="930"/>
                  </a:cubicBezTo>
                  <a:cubicBezTo>
                    <a:pt x="174" y="933"/>
                    <a:pt x="183" y="934"/>
                    <a:pt x="193" y="934"/>
                  </a:cubicBezTo>
                  <a:cubicBezTo>
                    <a:pt x="228" y="934"/>
                    <a:pt x="268" y="912"/>
                    <a:pt x="268" y="841"/>
                  </a:cubicBezTo>
                  <a:lnTo>
                    <a:pt x="268" y="828"/>
                  </a:lnTo>
                  <a:cubicBezTo>
                    <a:pt x="349" y="780"/>
                    <a:pt x="445" y="762"/>
                    <a:pt x="550" y="762"/>
                  </a:cubicBezTo>
                  <a:cubicBezTo>
                    <a:pt x="611" y="762"/>
                    <a:pt x="674" y="768"/>
                    <a:pt x="739" y="777"/>
                  </a:cubicBezTo>
                  <a:cubicBezTo>
                    <a:pt x="739" y="802"/>
                    <a:pt x="755" y="816"/>
                    <a:pt x="774" y="816"/>
                  </a:cubicBezTo>
                  <a:cubicBezTo>
                    <a:pt x="784" y="816"/>
                    <a:pt x="794" y="812"/>
                    <a:pt x="803" y="803"/>
                  </a:cubicBezTo>
                  <a:cubicBezTo>
                    <a:pt x="867" y="815"/>
                    <a:pt x="943" y="841"/>
                    <a:pt x="994" y="866"/>
                  </a:cubicBezTo>
                  <a:cubicBezTo>
                    <a:pt x="994" y="879"/>
                    <a:pt x="1007" y="879"/>
                    <a:pt x="1020" y="879"/>
                  </a:cubicBezTo>
                  <a:cubicBezTo>
                    <a:pt x="1032" y="892"/>
                    <a:pt x="1071" y="892"/>
                    <a:pt x="1083" y="905"/>
                  </a:cubicBezTo>
                  <a:cubicBezTo>
                    <a:pt x="1249" y="994"/>
                    <a:pt x="1287" y="1083"/>
                    <a:pt x="1376" y="1223"/>
                  </a:cubicBezTo>
                  <a:cubicBezTo>
                    <a:pt x="1402" y="1274"/>
                    <a:pt x="1402" y="1337"/>
                    <a:pt x="1465" y="1350"/>
                  </a:cubicBezTo>
                  <a:cubicBezTo>
                    <a:pt x="1478" y="1355"/>
                    <a:pt x="1493" y="1357"/>
                    <a:pt x="1507" y="1357"/>
                  </a:cubicBezTo>
                  <a:cubicBezTo>
                    <a:pt x="1652" y="1357"/>
                    <a:pt x="1870" y="1151"/>
                    <a:pt x="1962" y="1070"/>
                  </a:cubicBezTo>
                  <a:cubicBezTo>
                    <a:pt x="2089" y="905"/>
                    <a:pt x="2153" y="714"/>
                    <a:pt x="2051" y="523"/>
                  </a:cubicBezTo>
                  <a:cubicBezTo>
                    <a:pt x="2038" y="484"/>
                    <a:pt x="2013" y="446"/>
                    <a:pt x="1975" y="421"/>
                  </a:cubicBezTo>
                  <a:lnTo>
                    <a:pt x="1975" y="332"/>
                  </a:lnTo>
                  <a:cubicBezTo>
                    <a:pt x="1967" y="316"/>
                    <a:pt x="1949" y="305"/>
                    <a:pt x="1931" y="305"/>
                  </a:cubicBezTo>
                  <a:cubicBezTo>
                    <a:pt x="1920" y="305"/>
                    <a:pt x="1908" y="309"/>
                    <a:pt x="1898" y="319"/>
                  </a:cubicBezTo>
                  <a:cubicBezTo>
                    <a:pt x="1681" y="111"/>
                    <a:pt x="1334"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4"/>
            <p:cNvSpPr/>
            <p:nvPr/>
          </p:nvSpPr>
          <p:spPr>
            <a:xfrm>
              <a:off x="4744358" y="2544826"/>
              <a:ext cx="161203" cy="185535"/>
            </a:xfrm>
            <a:custGeom>
              <a:rect b="b" l="l" r="r" t="t"/>
              <a:pathLst>
                <a:path extrusionOk="0" h="1906" w="1656">
                  <a:moveTo>
                    <a:pt x="1227" y="411"/>
                  </a:moveTo>
                  <a:cubicBezTo>
                    <a:pt x="1246" y="445"/>
                    <a:pt x="1266" y="483"/>
                    <a:pt x="1287" y="524"/>
                  </a:cubicBezTo>
                  <a:cubicBezTo>
                    <a:pt x="1279" y="509"/>
                    <a:pt x="1263" y="502"/>
                    <a:pt x="1246" y="502"/>
                  </a:cubicBezTo>
                  <a:cubicBezTo>
                    <a:pt x="1233" y="502"/>
                    <a:pt x="1221" y="506"/>
                    <a:pt x="1210" y="511"/>
                  </a:cubicBezTo>
                  <a:cubicBezTo>
                    <a:pt x="1136" y="542"/>
                    <a:pt x="1064" y="576"/>
                    <a:pt x="996" y="612"/>
                  </a:cubicBezTo>
                  <a:lnTo>
                    <a:pt x="996" y="612"/>
                  </a:lnTo>
                  <a:cubicBezTo>
                    <a:pt x="1064" y="568"/>
                    <a:pt x="1128" y="522"/>
                    <a:pt x="1185" y="473"/>
                  </a:cubicBezTo>
                  <a:cubicBezTo>
                    <a:pt x="1220" y="464"/>
                    <a:pt x="1231" y="438"/>
                    <a:pt x="1227" y="411"/>
                  </a:cubicBezTo>
                  <a:close/>
                  <a:moveTo>
                    <a:pt x="1146" y="307"/>
                  </a:moveTo>
                  <a:cubicBezTo>
                    <a:pt x="1159" y="315"/>
                    <a:pt x="1172" y="330"/>
                    <a:pt x="1187" y="349"/>
                  </a:cubicBezTo>
                  <a:lnTo>
                    <a:pt x="1187" y="349"/>
                  </a:lnTo>
                  <a:cubicBezTo>
                    <a:pt x="1176" y="342"/>
                    <a:pt x="1164" y="338"/>
                    <a:pt x="1152" y="338"/>
                  </a:cubicBezTo>
                  <a:cubicBezTo>
                    <a:pt x="1137" y="338"/>
                    <a:pt x="1122" y="344"/>
                    <a:pt x="1108" y="358"/>
                  </a:cubicBezTo>
                  <a:cubicBezTo>
                    <a:pt x="981" y="434"/>
                    <a:pt x="866" y="511"/>
                    <a:pt x="739" y="613"/>
                  </a:cubicBezTo>
                  <a:cubicBezTo>
                    <a:pt x="701" y="638"/>
                    <a:pt x="663" y="676"/>
                    <a:pt x="612" y="702"/>
                  </a:cubicBezTo>
                  <a:cubicBezTo>
                    <a:pt x="650" y="676"/>
                    <a:pt x="701" y="638"/>
                    <a:pt x="726" y="613"/>
                  </a:cubicBezTo>
                  <a:cubicBezTo>
                    <a:pt x="854" y="498"/>
                    <a:pt x="994" y="396"/>
                    <a:pt x="1146" y="307"/>
                  </a:cubicBezTo>
                  <a:close/>
                  <a:moveTo>
                    <a:pt x="809" y="716"/>
                  </a:moveTo>
                  <a:cubicBezTo>
                    <a:pt x="803" y="720"/>
                    <a:pt x="796" y="724"/>
                    <a:pt x="790" y="727"/>
                  </a:cubicBezTo>
                  <a:cubicBezTo>
                    <a:pt x="790" y="727"/>
                    <a:pt x="777" y="753"/>
                    <a:pt x="764" y="753"/>
                  </a:cubicBezTo>
                  <a:cubicBezTo>
                    <a:pt x="775" y="732"/>
                    <a:pt x="785" y="720"/>
                    <a:pt x="809" y="716"/>
                  </a:cubicBezTo>
                  <a:close/>
                  <a:moveTo>
                    <a:pt x="848" y="164"/>
                  </a:moveTo>
                  <a:cubicBezTo>
                    <a:pt x="895" y="164"/>
                    <a:pt x="940" y="174"/>
                    <a:pt x="981" y="192"/>
                  </a:cubicBezTo>
                  <a:cubicBezTo>
                    <a:pt x="866" y="269"/>
                    <a:pt x="752" y="358"/>
                    <a:pt x="663" y="447"/>
                  </a:cubicBezTo>
                  <a:cubicBezTo>
                    <a:pt x="573" y="549"/>
                    <a:pt x="421" y="638"/>
                    <a:pt x="332" y="765"/>
                  </a:cubicBezTo>
                  <a:cubicBezTo>
                    <a:pt x="268" y="727"/>
                    <a:pt x="217" y="702"/>
                    <a:pt x="153" y="676"/>
                  </a:cubicBezTo>
                  <a:cubicBezTo>
                    <a:pt x="268" y="511"/>
                    <a:pt x="421" y="371"/>
                    <a:pt x="573" y="269"/>
                  </a:cubicBezTo>
                  <a:cubicBezTo>
                    <a:pt x="671" y="196"/>
                    <a:pt x="764" y="164"/>
                    <a:pt x="848" y="164"/>
                  </a:cubicBezTo>
                  <a:close/>
                  <a:moveTo>
                    <a:pt x="612" y="816"/>
                  </a:moveTo>
                  <a:lnTo>
                    <a:pt x="612" y="816"/>
                  </a:lnTo>
                  <a:cubicBezTo>
                    <a:pt x="573" y="842"/>
                    <a:pt x="535" y="880"/>
                    <a:pt x="510" y="893"/>
                  </a:cubicBezTo>
                  <a:lnTo>
                    <a:pt x="484" y="880"/>
                  </a:lnTo>
                  <a:cubicBezTo>
                    <a:pt x="535" y="867"/>
                    <a:pt x="573" y="842"/>
                    <a:pt x="612" y="816"/>
                  </a:cubicBezTo>
                  <a:close/>
                  <a:moveTo>
                    <a:pt x="1287" y="574"/>
                  </a:moveTo>
                  <a:cubicBezTo>
                    <a:pt x="1299" y="613"/>
                    <a:pt x="1299" y="638"/>
                    <a:pt x="1312" y="676"/>
                  </a:cubicBezTo>
                  <a:lnTo>
                    <a:pt x="1274" y="676"/>
                  </a:lnTo>
                  <a:cubicBezTo>
                    <a:pt x="1032" y="753"/>
                    <a:pt x="803" y="893"/>
                    <a:pt x="586" y="1007"/>
                  </a:cubicBezTo>
                  <a:cubicBezTo>
                    <a:pt x="573" y="995"/>
                    <a:pt x="573" y="969"/>
                    <a:pt x="548" y="956"/>
                  </a:cubicBezTo>
                  <a:cubicBezTo>
                    <a:pt x="650" y="931"/>
                    <a:pt x="726" y="867"/>
                    <a:pt x="828" y="829"/>
                  </a:cubicBezTo>
                  <a:lnTo>
                    <a:pt x="1248" y="638"/>
                  </a:lnTo>
                  <a:cubicBezTo>
                    <a:pt x="1274" y="625"/>
                    <a:pt x="1287" y="613"/>
                    <a:pt x="1287" y="574"/>
                  </a:cubicBezTo>
                  <a:close/>
                  <a:moveTo>
                    <a:pt x="1019" y="906"/>
                  </a:moveTo>
                  <a:lnTo>
                    <a:pt x="1019" y="906"/>
                  </a:lnTo>
                  <a:cubicBezTo>
                    <a:pt x="968" y="931"/>
                    <a:pt x="930" y="944"/>
                    <a:pt x="892" y="956"/>
                  </a:cubicBezTo>
                  <a:cubicBezTo>
                    <a:pt x="803" y="1007"/>
                    <a:pt x="726" y="1058"/>
                    <a:pt x="637" y="1084"/>
                  </a:cubicBezTo>
                  <a:cubicBezTo>
                    <a:pt x="637" y="1071"/>
                    <a:pt x="637" y="1071"/>
                    <a:pt x="612" y="1046"/>
                  </a:cubicBezTo>
                  <a:cubicBezTo>
                    <a:pt x="739" y="1007"/>
                    <a:pt x="866" y="956"/>
                    <a:pt x="1019" y="906"/>
                  </a:cubicBezTo>
                  <a:close/>
                  <a:moveTo>
                    <a:pt x="854" y="1135"/>
                  </a:moveTo>
                  <a:cubicBezTo>
                    <a:pt x="790" y="1160"/>
                    <a:pt x="726" y="1198"/>
                    <a:pt x="650" y="1224"/>
                  </a:cubicBezTo>
                  <a:lnTo>
                    <a:pt x="650" y="1198"/>
                  </a:lnTo>
                  <a:cubicBezTo>
                    <a:pt x="714" y="1198"/>
                    <a:pt x="777" y="1160"/>
                    <a:pt x="854" y="1135"/>
                  </a:cubicBezTo>
                  <a:close/>
                  <a:moveTo>
                    <a:pt x="1338" y="778"/>
                  </a:moveTo>
                  <a:cubicBezTo>
                    <a:pt x="1363" y="944"/>
                    <a:pt x="1363" y="1097"/>
                    <a:pt x="1299" y="1249"/>
                  </a:cubicBezTo>
                  <a:cubicBezTo>
                    <a:pt x="1287" y="1224"/>
                    <a:pt x="1274" y="1224"/>
                    <a:pt x="1248" y="1224"/>
                  </a:cubicBezTo>
                  <a:cubicBezTo>
                    <a:pt x="1274" y="1211"/>
                    <a:pt x="1287" y="1198"/>
                    <a:pt x="1287" y="1186"/>
                  </a:cubicBezTo>
                  <a:cubicBezTo>
                    <a:pt x="1299" y="1147"/>
                    <a:pt x="1287" y="1122"/>
                    <a:pt x="1248" y="1122"/>
                  </a:cubicBezTo>
                  <a:cubicBezTo>
                    <a:pt x="1236" y="1122"/>
                    <a:pt x="1223" y="1122"/>
                    <a:pt x="1210" y="1135"/>
                  </a:cubicBezTo>
                  <a:cubicBezTo>
                    <a:pt x="1223" y="1122"/>
                    <a:pt x="1248" y="1097"/>
                    <a:pt x="1274" y="1084"/>
                  </a:cubicBezTo>
                  <a:cubicBezTo>
                    <a:pt x="1287" y="1071"/>
                    <a:pt x="1287" y="1020"/>
                    <a:pt x="1248" y="1020"/>
                  </a:cubicBezTo>
                  <a:lnTo>
                    <a:pt x="1236" y="1020"/>
                  </a:lnTo>
                  <a:lnTo>
                    <a:pt x="1287" y="969"/>
                  </a:lnTo>
                  <a:cubicBezTo>
                    <a:pt x="1299" y="944"/>
                    <a:pt x="1299" y="893"/>
                    <a:pt x="1274" y="893"/>
                  </a:cubicBezTo>
                  <a:cubicBezTo>
                    <a:pt x="1255" y="889"/>
                    <a:pt x="1238" y="888"/>
                    <a:pt x="1221" y="888"/>
                  </a:cubicBezTo>
                  <a:cubicBezTo>
                    <a:pt x="1179" y="888"/>
                    <a:pt x="1141" y="897"/>
                    <a:pt x="1096" y="906"/>
                  </a:cubicBezTo>
                  <a:cubicBezTo>
                    <a:pt x="1172" y="880"/>
                    <a:pt x="1248" y="842"/>
                    <a:pt x="1312" y="804"/>
                  </a:cubicBezTo>
                  <a:cubicBezTo>
                    <a:pt x="1312" y="804"/>
                    <a:pt x="1338" y="804"/>
                    <a:pt x="1338" y="778"/>
                  </a:cubicBezTo>
                  <a:close/>
                  <a:moveTo>
                    <a:pt x="1083" y="1198"/>
                  </a:moveTo>
                  <a:cubicBezTo>
                    <a:pt x="1019" y="1224"/>
                    <a:pt x="955" y="1275"/>
                    <a:pt x="905" y="1313"/>
                  </a:cubicBezTo>
                  <a:cubicBezTo>
                    <a:pt x="790" y="1364"/>
                    <a:pt x="701" y="1415"/>
                    <a:pt x="586" y="1479"/>
                  </a:cubicBezTo>
                  <a:cubicBezTo>
                    <a:pt x="586" y="1415"/>
                    <a:pt x="612" y="1377"/>
                    <a:pt x="637" y="1326"/>
                  </a:cubicBezTo>
                  <a:cubicBezTo>
                    <a:pt x="726" y="1288"/>
                    <a:pt x="841" y="1262"/>
                    <a:pt x="955" y="1224"/>
                  </a:cubicBezTo>
                  <a:cubicBezTo>
                    <a:pt x="981" y="1211"/>
                    <a:pt x="1032" y="1211"/>
                    <a:pt x="1083" y="1198"/>
                  </a:cubicBezTo>
                  <a:close/>
                  <a:moveTo>
                    <a:pt x="1210" y="1402"/>
                  </a:moveTo>
                  <a:lnTo>
                    <a:pt x="1210" y="1402"/>
                  </a:lnTo>
                  <a:cubicBezTo>
                    <a:pt x="1108" y="1466"/>
                    <a:pt x="1019" y="1517"/>
                    <a:pt x="917" y="1542"/>
                  </a:cubicBezTo>
                  <a:lnTo>
                    <a:pt x="1210" y="1402"/>
                  </a:lnTo>
                  <a:close/>
                  <a:moveTo>
                    <a:pt x="892" y="1415"/>
                  </a:moveTo>
                  <a:cubicBezTo>
                    <a:pt x="854" y="1440"/>
                    <a:pt x="841" y="1453"/>
                    <a:pt x="803" y="1466"/>
                  </a:cubicBezTo>
                  <a:cubicBezTo>
                    <a:pt x="650" y="1568"/>
                    <a:pt x="484" y="1644"/>
                    <a:pt x="332" y="1733"/>
                  </a:cubicBezTo>
                  <a:lnTo>
                    <a:pt x="319" y="1759"/>
                  </a:lnTo>
                  <a:cubicBezTo>
                    <a:pt x="293" y="1759"/>
                    <a:pt x="293" y="1759"/>
                    <a:pt x="281" y="1733"/>
                  </a:cubicBezTo>
                  <a:cubicBezTo>
                    <a:pt x="204" y="1644"/>
                    <a:pt x="395" y="1593"/>
                    <a:pt x="446" y="1580"/>
                  </a:cubicBezTo>
                  <a:cubicBezTo>
                    <a:pt x="599" y="1529"/>
                    <a:pt x="739" y="1466"/>
                    <a:pt x="892" y="1415"/>
                  </a:cubicBezTo>
                  <a:close/>
                  <a:moveTo>
                    <a:pt x="893" y="0"/>
                  </a:moveTo>
                  <a:cubicBezTo>
                    <a:pt x="563" y="0"/>
                    <a:pt x="244" y="356"/>
                    <a:pt x="77" y="651"/>
                  </a:cubicBezTo>
                  <a:cubicBezTo>
                    <a:pt x="39" y="676"/>
                    <a:pt x="13" y="702"/>
                    <a:pt x="26" y="740"/>
                  </a:cubicBezTo>
                  <a:cubicBezTo>
                    <a:pt x="26" y="753"/>
                    <a:pt x="13" y="765"/>
                    <a:pt x="13" y="778"/>
                  </a:cubicBezTo>
                  <a:cubicBezTo>
                    <a:pt x="4" y="806"/>
                    <a:pt x="21" y="827"/>
                    <a:pt x="41" y="827"/>
                  </a:cubicBezTo>
                  <a:cubicBezTo>
                    <a:pt x="49" y="827"/>
                    <a:pt x="57" y="824"/>
                    <a:pt x="64" y="816"/>
                  </a:cubicBezTo>
                  <a:cubicBezTo>
                    <a:pt x="64" y="816"/>
                    <a:pt x="64" y="804"/>
                    <a:pt x="77" y="804"/>
                  </a:cubicBezTo>
                  <a:cubicBezTo>
                    <a:pt x="153" y="880"/>
                    <a:pt x="255" y="906"/>
                    <a:pt x="344" y="969"/>
                  </a:cubicBezTo>
                  <a:cubicBezTo>
                    <a:pt x="535" y="1122"/>
                    <a:pt x="510" y="1338"/>
                    <a:pt x="293" y="1453"/>
                  </a:cubicBezTo>
                  <a:cubicBezTo>
                    <a:pt x="166" y="1517"/>
                    <a:pt x="0" y="1580"/>
                    <a:pt x="77" y="1771"/>
                  </a:cubicBezTo>
                  <a:cubicBezTo>
                    <a:pt x="124" y="1872"/>
                    <a:pt x="213" y="1905"/>
                    <a:pt x="307" y="1905"/>
                  </a:cubicBezTo>
                  <a:cubicBezTo>
                    <a:pt x="392" y="1905"/>
                    <a:pt x="482" y="1878"/>
                    <a:pt x="548" y="1848"/>
                  </a:cubicBezTo>
                  <a:cubicBezTo>
                    <a:pt x="803" y="1759"/>
                    <a:pt x="1121" y="1720"/>
                    <a:pt x="1312" y="1504"/>
                  </a:cubicBezTo>
                  <a:cubicBezTo>
                    <a:pt x="1656" y="1160"/>
                    <a:pt x="1567" y="383"/>
                    <a:pt x="1185" y="103"/>
                  </a:cubicBezTo>
                  <a:cubicBezTo>
                    <a:pt x="1089" y="31"/>
                    <a:pt x="991" y="0"/>
                    <a:pt x="8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4"/>
            <p:cNvSpPr/>
            <p:nvPr/>
          </p:nvSpPr>
          <p:spPr>
            <a:xfrm>
              <a:off x="4486780" y="2492748"/>
              <a:ext cx="136770" cy="157208"/>
            </a:xfrm>
            <a:custGeom>
              <a:rect b="b" l="l" r="r" t="t"/>
              <a:pathLst>
                <a:path extrusionOk="0" h="1615" w="1405">
                  <a:moveTo>
                    <a:pt x="1369" y="0"/>
                  </a:moveTo>
                  <a:cubicBezTo>
                    <a:pt x="1362" y="0"/>
                    <a:pt x="1354" y="4"/>
                    <a:pt x="1348" y="14"/>
                  </a:cubicBezTo>
                  <a:cubicBezTo>
                    <a:pt x="1118" y="269"/>
                    <a:pt x="877" y="524"/>
                    <a:pt x="635" y="791"/>
                  </a:cubicBezTo>
                  <a:cubicBezTo>
                    <a:pt x="431" y="1033"/>
                    <a:pt x="163" y="1275"/>
                    <a:pt x="11" y="1555"/>
                  </a:cubicBezTo>
                  <a:cubicBezTo>
                    <a:pt x="1" y="1585"/>
                    <a:pt x="22" y="1614"/>
                    <a:pt x="43" y="1614"/>
                  </a:cubicBezTo>
                  <a:cubicBezTo>
                    <a:pt x="49" y="1614"/>
                    <a:pt x="56" y="1612"/>
                    <a:pt x="62" y="1606"/>
                  </a:cubicBezTo>
                  <a:cubicBezTo>
                    <a:pt x="329" y="1428"/>
                    <a:pt x="545" y="1097"/>
                    <a:pt x="749" y="842"/>
                  </a:cubicBezTo>
                  <a:cubicBezTo>
                    <a:pt x="966" y="587"/>
                    <a:pt x="1182" y="320"/>
                    <a:pt x="1386" y="40"/>
                  </a:cubicBezTo>
                  <a:cubicBezTo>
                    <a:pt x="1405" y="31"/>
                    <a:pt x="1389"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4"/>
            <p:cNvSpPr/>
            <p:nvPr/>
          </p:nvSpPr>
          <p:spPr>
            <a:xfrm>
              <a:off x="4518807" y="2567312"/>
              <a:ext cx="245601" cy="173659"/>
            </a:xfrm>
            <a:custGeom>
              <a:rect b="b" l="l" r="r" t="t"/>
              <a:pathLst>
                <a:path extrusionOk="0" h="1784" w="2523">
                  <a:moveTo>
                    <a:pt x="2476" y="1"/>
                  </a:moveTo>
                  <a:cubicBezTo>
                    <a:pt x="2470" y="1"/>
                    <a:pt x="2463" y="4"/>
                    <a:pt x="2458" y="12"/>
                  </a:cubicBezTo>
                  <a:cubicBezTo>
                    <a:pt x="2088" y="280"/>
                    <a:pt x="1719" y="547"/>
                    <a:pt x="1375" y="840"/>
                  </a:cubicBezTo>
                  <a:cubicBezTo>
                    <a:pt x="1184" y="980"/>
                    <a:pt x="993" y="1146"/>
                    <a:pt x="815" y="1286"/>
                  </a:cubicBezTo>
                  <a:cubicBezTo>
                    <a:pt x="711" y="1371"/>
                    <a:pt x="451" y="1640"/>
                    <a:pt x="262" y="1640"/>
                  </a:cubicBezTo>
                  <a:cubicBezTo>
                    <a:pt x="197" y="1640"/>
                    <a:pt x="141" y="1609"/>
                    <a:pt x="102" y="1528"/>
                  </a:cubicBezTo>
                  <a:cubicBezTo>
                    <a:pt x="97" y="1508"/>
                    <a:pt x="81" y="1500"/>
                    <a:pt x="63" y="1500"/>
                  </a:cubicBezTo>
                  <a:cubicBezTo>
                    <a:pt x="34" y="1500"/>
                    <a:pt x="0" y="1522"/>
                    <a:pt x="0" y="1553"/>
                  </a:cubicBezTo>
                  <a:cubicBezTo>
                    <a:pt x="0" y="1685"/>
                    <a:pt x="136" y="1783"/>
                    <a:pt x="269" y="1783"/>
                  </a:cubicBezTo>
                  <a:cubicBezTo>
                    <a:pt x="277" y="1783"/>
                    <a:pt x="285" y="1783"/>
                    <a:pt x="293" y="1782"/>
                  </a:cubicBezTo>
                  <a:cubicBezTo>
                    <a:pt x="509" y="1757"/>
                    <a:pt x="700" y="1540"/>
                    <a:pt x="866" y="1413"/>
                  </a:cubicBezTo>
                  <a:cubicBezTo>
                    <a:pt x="1426" y="967"/>
                    <a:pt x="1948" y="522"/>
                    <a:pt x="2483" y="76"/>
                  </a:cubicBezTo>
                  <a:cubicBezTo>
                    <a:pt x="2523" y="46"/>
                    <a:pt x="2500" y="1"/>
                    <a:pt x="24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4"/>
            <p:cNvSpPr/>
            <p:nvPr/>
          </p:nvSpPr>
          <p:spPr>
            <a:xfrm>
              <a:off x="4503913" y="2701061"/>
              <a:ext cx="2531" cy="3894"/>
            </a:xfrm>
            <a:custGeom>
              <a:rect b="b" l="l" r="r" t="t"/>
              <a:pathLst>
                <a:path extrusionOk="0" h="40" w="26">
                  <a:moveTo>
                    <a:pt x="13" y="1"/>
                  </a:moveTo>
                  <a:cubicBezTo>
                    <a:pt x="0" y="1"/>
                    <a:pt x="0" y="39"/>
                    <a:pt x="13" y="39"/>
                  </a:cubicBezTo>
                  <a:cubicBezTo>
                    <a:pt x="26" y="26"/>
                    <a:pt x="26"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4"/>
            <p:cNvSpPr/>
            <p:nvPr/>
          </p:nvSpPr>
          <p:spPr>
            <a:xfrm>
              <a:off x="4646622" y="2240241"/>
              <a:ext cx="89168" cy="19858"/>
            </a:xfrm>
            <a:custGeom>
              <a:rect b="b" l="l" r="r" t="t"/>
              <a:pathLst>
                <a:path extrusionOk="0" h="204" w="916">
                  <a:moveTo>
                    <a:pt x="211" y="0"/>
                  </a:moveTo>
                  <a:cubicBezTo>
                    <a:pt x="151" y="0"/>
                    <a:pt x="92" y="11"/>
                    <a:pt x="24" y="49"/>
                  </a:cubicBezTo>
                  <a:cubicBezTo>
                    <a:pt x="1" y="61"/>
                    <a:pt x="20" y="114"/>
                    <a:pt x="52" y="114"/>
                  </a:cubicBezTo>
                  <a:cubicBezTo>
                    <a:pt x="55" y="114"/>
                    <a:pt x="59" y="114"/>
                    <a:pt x="62" y="113"/>
                  </a:cubicBezTo>
                  <a:cubicBezTo>
                    <a:pt x="106" y="93"/>
                    <a:pt x="155" y="85"/>
                    <a:pt x="206" y="85"/>
                  </a:cubicBezTo>
                  <a:cubicBezTo>
                    <a:pt x="316" y="85"/>
                    <a:pt x="433" y="121"/>
                    <a:pt x="521" y="138"/>
                  </a:cubicBezTo>
                  <a:cubicBezTo>
                    <a:pt x="635" y="151"/>
                    <a:pt x="750" y="189"/>
                    <a:pt x="877" y="202"/>
                  </a:cubicBezTo>
                  <a:cubicBezTo>
                    <a:pt x="880" y="203"/>
                    <a:pt x="883" y="203"/>
                    <a:pt x="885" y="203"/>
                  </a:cubicBezTo>
                  <a:cubicBezTo>
                    <a:pt x="915" y="203"/>
                    <a:pt x="913" y="137"/>
                    <a:pt x="890" y="125"/>
                  </a:cubicBezTo>
                  <a:cubicBezTo>
                    <a:pt x="712" y="75"/>
                    <a:pt x="521" y="49"/>
                    <a:pt x="342" y="11"/>
                  </a:cubicBezTo>
                  <a:cubicBezTo>
                    <a:pt x="296" y="6"/>
                    <a:pt x="253"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4"/>
            <p:cNvSpPr/>
            <p:nvPr/>
          </p:nvSpPr>
          <p:spPr>
            <a:xfrm>
              <a:off x="4227449" y="2538888"/>
              <a:ext cx="91602" cy="54609"/>
            </a:xfrm>
            <a:custGeom>
              <a:rect b="b" l="l" r="r" t="t"/>
              <a:pathLst>
                <a:path extrusionOk="0" h="561" w="941">
                  <a:moveTo>
                    <a:pt x="130" y="0"/>
                  </a:moveTo>
                  <a:cubicBezTo>
                    <a:pt x="101" y="0"/>
                    <a:pt x="70" y="4"/>
                    <a:pt x="39" y="12"/>
                  </a:cubicBezTo>
                  <a:cubicBezTo>
                    <a:pt x="1" y="37"/>
                    <a:pt x="26" y="62"/>
                    <a:pt x="39" y="62"/>
                  </a:cubicBezTo>
                  <a:cubicBezTo>
                    <a:pt x="370" y="101"/>
                    <a:pt x="574" y="381"/>
                    <a:pt x="854" y="559"/>
                  </a:cubicBezTo>
                  <a:cubicBezTo>
                    <a:pt x="857" y="560"/>
                    <a:pt x="861" y="561"/>
                    <a:pt x="864" y="561"/>
                  </a:cubicBezTo>
                  <a:cubicBezTo>
                    <a:pt x="900" y="561"/>
                    <a:pt x="941" y="506"/>
                    <a:pt x="917" y="483"/>
                  </a:cubicBezTo>
                  <a:cubicBezTo>
                    <a:pt x="765" y="330"/>
                    <a:pt x="612" y="203"/>
                    <a:pt x="446" y="113"/>
                  </a:cubicBezTo>
                  <a:cubicBezTo>
                    <a:pt x="345" y="53"/>
                    <a:pt x="244"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4"/>
            <p:cNvSpPr/>
            <p:nvPr/>
          </p:nvSpPr>
          <p:spPr>
            <a:xfrm>
              <a:off x="4319442" y="2450598"/>
              <a:ext cx="63080" cy="80210"/>
            </a:xfrm>
            <a:custGeom>
              <a:rect b="b" l="l" r="r" t="t"/>
              <a:pathLst>
                <a:path extrusionOk="0" h="824" w="648">
                  <a:moveTo>
                    <a:pt x="616" y="1"/>
                  </a:moveTo>
                  <a:cubicBezTo>
                    <a:pt x="605" y="1"/>
                    <a:pt x="593" y="5"/>
                    <a:pt x="584" y="14"/>
                  </a:cubicBezTo>
                  <a:cubicBezTo>
                    <a:pt x="495" y="155"/>
                    <a:pt x="380" y="282"/>
                    <a:pt x="291" y="409"/>
                  </a:cubicBezTo>
                  <a:cubicBezTo>
                    <a:pt x="202" y="524"/>
                    <a:pt x="74" y="626"/>
                    <a:pt x="11" y="753"/>
                  </a:cubicBezTo>
                  <a:cubicBezTo>
                    <a:pt x="0" y="784"/>
                    <a:pt x="15" y="824"/>
                    <a:pt x="49" y="824"/>
                  </a:cubicBezTo>
                  <a:cubicBezTo>
                    <a:pt x="56" y="824"/>
                    <a:pt x="65" y="821"/>
                    <a:pt x="74" y="817"/>
                  </a:cubicBezTo>
                  <a:cubicBezTo>
                    <a:pt x="202" y="728"/>
                    <a:pt x="291" y="587"/>
                    <a:pt x="380" y="473"/>
                  </a:cubicBezTo>
                  <a:cubicBezTo>
                    <a:pt x="495" y="333"/>
                    <a:pt x="571" y="193"/>
                    <a:pt x="647" y="27"/>
                  </a:cubicBezTo>
                  <a:cubicBezTo>
                    <a:pt x="647" y="11"/>
                    <a:pt x="633" y="1"/>
                    <a:pt x="6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4"/>
            <p:cNvSpPr/>
            <p:nvPr/>
          </p:nvSpPr>
          <p:spPr>
            <a:xfrm>
              <a:off x="4192794" y="2318796"/>
              <a:ext cx="262247" cy="161102"/>
            </a:xfrm>
            <a:custGeom>
              <a:rect b="b" l="l" r="r" t="t"/>
              <a:pathLst>
                <a:path extrusionOk="0" h="1655" w="2694">
                  <a:moveTo>
                    <a:pt x="342" y="1"/>
                  </a:moveTo>
                  <a:cubicBezTo>
                    <a:pt x="233" y="1"/>
                    <a:pt x="123" y="25"/>
                    <a:pt x="13" y="82"/>
                  </a:cubicBezTo>
                  <a:cubicBezTo>
                    <a:pt x="0" y="95"/>
                    <a:pt x="13" y="133"/>
                    <a:pt x="26" y="133"/>
                  </a:cubicBezTo>
                  <a:cubicBezTo>
                    <a:pt x="106" y="111"/>
                    <a:pt x="185" y="101"/>
                    <a:pt x="261" y="101"/>
                  </a:cubicBezTo>
                  <a:cubicBezTo>
                    <a:pt x="715" y="101"/>
                    <a:pt x="1098" y="448"/>
                    <a:pt x="1490" y="655"/>
                  </a:cubicBezTo>
                  <a:cubicBezTo>
                    <a:pt x="1719" y="770"/>
                    <a:pt x="1923" y="859"/>
                    <a:pt x="2101" y="1037"/>
                  </a:cubicBezTo>
                  <a:cubicBezTo>
                    <a:pt x="2267" y="1203"/>
                    <a:pt x="2394" y="1432"/>
                    <a:pt x="2547" y="1636"/>
                  </a:cubicBezTo>
                  <a:cubicBezTo>
                    <a:pt x="2563" y="1649"/>
                    <a:pt x="2581" y="1654"/>
                    <a:pt x="2598" y="1654"/>
                  </a:cubicBezTo>
                  <a:cubicBezTo>
                    <a:pt x="2648" y="1654"/>
                    <a:pt x="2693" y="1607"/>
                    <a:pt x="2674" y="1559"/>
                  </a:cubicBezTo>
                  <a:cubicBezTo>
                    <a:pt x="2547" y="1318"/>
                    <a:pt x="2381" y="1101"/>
                    <a:pt x="2178" y="910"/>
                  </a:cubicBezTo>
                  <a:cubicBezTo>
                    <a:pt x="1974" y="719"/>
                    <a:pt x="1719" y="604"/>
                    <a:pt x="1464" y="477"/>
                  </a:cubicBezTo>
                  <a:cubicBezTo>
                    <a:pt x="1125" y="317"/>
                    <a:pt x="738"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4"/>
            <p:cNvSpPr/>
            <p:nvPr/>
          </p:nvSpPr>
          <p:spPr>
            <a:xfrm>
              <a:off x="4374929" y="2096465"/>
              <a:ext cx="203159" cy="84785"/>
            </a:xfrm>
            <a:custGeom>
              <a:rect b="b" l="l" r="r" t="t"/>
              <a:pathLst>
                <a:path extrusionOk="0" h="871" w="2087">
                  <a:moveTo>
                    <a:pt x="278" y="0"/>
                  </a:moveTo>
                  <a:cubicBezTo>
                    <a:pt x="200" y="0"/>
                    <a:pt x="124" y="8"/>
                    <a:pt x="52" y="24"/>
                  </a:cubicBezTo>
                  <a:cubicBezTo>
                    <a:pt x="1" y="36"/>
                    <a:pt x="1" y="100"/>
                    <a:pt x="52" y="125"/>
                  </a:cubicBezTo>
                  <a:cubicBezTo>
                    <a:pt x="230" y="164"/>
                    <a:pt x="396" y="151"/>
                    <a:pt x="561" y="189"/>
                  </a:cubicBezTo>
                  <a:cubicBezTo>
                    <a:pt x="739" y="215"/>
                    <a:pt x="892" y="265"/>
                    <a:pt x="1071" y="329"/>
                  </a:cubicBezTo>
                  <a:cubicBezTo>
                    <a:pt x="1402" y="456"/>
                    <a:pt x="1733" y="647"/>
                    <a:pt x="2026" y="864"/>
                  </a:cubicBezTo>
                  <a:cubicBezTo>
                    <a:pt x="2031" y="869"/>
                    <a:pt x="2036" y="871"/>
                    <a:pt x="2041" y="871"/>
                  </a:cubicBezTo>
                  <a:cubicBezTo>
                    <a:pt x="2064" y="871"/>
                    <a:pt x="2087" y="836"/>
                    <a:pt x="2076" y="826"/>
                  </a:cubicBezTo>
                  <a:cubicBezTo>
                    <a:pt x="1822" y="546"/>
                    <a:pt x="1516" y="342"/>
                    <a:pt x="1147" y="202"/>
                  </a:cubicBezTo>
                  <a:cubicBezTo>
                    <a:pt x="895" y="101"/>
                    <a:pt x="572" y="0"/>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g2cec2d1d35f_0_61"/>
          <p:cNvSpPr/>
          <p:nvPr/>
        </p:nvSpPr>
        <p:spPr>
          <a:xfrm flipH="1">
            <a:off x="448571" y="168891"/>
            <a:ext cx="8668114" cy="4773606"/>
          </a:xfrm>
          <a:custGeom>
            <a:rect b="b" l="l" r="r" t="t"/>
            <a:pathLst>
              <a:path extrusionOk="0" h="12757" w="18719">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0" name="Google Shape;1110;g2cec2d1d35f_0_61"/>
          <p:cNvGrpSpPr/>
          <p:nvPr/>
        </p:nvGrpSpPr>
        <p:grpSpPr>
          <a:xfrm>
            <a:off x="154835" y="-119150"/>
            <a:ext cx="9409112" cy="5170170"/>
            <a:chOff x="329788" y="-119148"/>
            <a:chExt cx="9234578" cy="5170170"/>
          </a:xfrm>
        </p:grpSpPr>
        <p:grpSp>
          <p:nvGrpSpPr>
            <p:cNvPr id="1111" name="Google Shape;1111;g2cec2d1d35f_0_61"/>
            <p:cNvGrpSpPr/>
            <p:nvPr/>
          </p:nvGrpSpPr>
          <p:grpSpPr>
            <a:xfrm flipH="1">
              <a:off x="329788" y="143986"/>
              <a:ext cx="8854457" cy="4907035"/>
              <a:chOff x="457199" y="420842"/>
              <a:chExt cx="8320294" cy="4384805"/>
            </a:xfrm>
          </p:grpSpPr>
          <p:sp>
            <p:nvSpPr>
              <p:cNvPr id="1112" name="Google Shape;1112;g2cec2d1d35f_0_61"/>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3" name="Google Shape;1113;g2cec2d1d35f_0_61"/>
              <p:cNvGrpSpPr/>
              <p:nvPr/>
            </p:nvGrpSpPr>
            <p:grpSpPr>
              <a:xfrm rot="-393">
                <a:off x="8451800" y="1455325"/>
                <a:ext cx="91503" cy="2296753"/>
                <a:chOff x="3382729" y="936491"/>
                <a:chExt cx="26147" cy="611945"/>
              </a:xfrm>
            </p:grpSpPr>
            <p:sp>
              <p:nvSpPr>
                <p:cNvPr id="1114" name="Google Shape;1114;g2cec2d1d35f_0_61"/>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cec2d1d35f_0_61"/>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2cec2d1d35f_0_61"/>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2cec2d1d35f_0_61"/>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2cec2d1d35f_0_61"/>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g2cec2d1d35f_0_61"/>
              <p:cNvGrpSpPr/>
              <p:nvPr/>
            </p:nvGrpSpPr>
            <p:grpSpPr>
              <a:xfrm rot="5399656">
                <a:off x="3238702" y="2471974"/>
                <a:ext cx="78277" cy="4207247"/>
                <a:chOff x="3382729" y="936491"/>
                <a:chExt cx="26147" cy="611945"/>
              </a:xfrm>
            </p:grpSpPr>
            <p:sp>
              <p:nvSpPr>
                <p:cNvPr id="1120" name="Google Shape;1120;g2cec2d1d35f_0_61"/>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2cec2d1d35f_0_61"/>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2cec2d1d35f_0_61"/>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2cec2d1d35f_0_61"/>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2cec2d1d35f_0_61"/>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25" name="Google Shape;1125;g2cec2d1d35f_0_61"/>
            <p:cNvGrpSpPr/>
            <p:nvPr/>
          </p:nvGrpSpPr>
          <p:grpSpPr>
            <a:xfrm flipH="1" rot="1266688">
              <a:off x="6571193" y="383236"/>
              <a:ext cx="2943357" cy="825072"/>
              <a:chOff x="2803476" y="74617"/>
              <a:chExt cx="3649392" cy="984386"/>
            </a:xfrm>
          </p:grpSpPr>
          <p:sp>
            <p:nvSpPr>
              <p:cNvPr id="1126" name="Google Shape;1126;g2cec2d1d35f_0_61"/>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cec2d1d35f_0_61"/>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28" name="Google Shape;1128;g2cec2d1d35f_0_61"/>
          <p:cNvSpPr txBox="1"/>
          <p:nvPr>
            <p:ph type="title"/>
          </p:nvPr>
        </p:nvSpPr>
        <p:spPr>
          <a:xfrm>
            <a:off x="506800" y="473675"/>
            <a:ext cx="6472800" cy="50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800"/>
              <a:buFont typeface="Arial"/>
              <a:buNone/>
            </a:pPr>
            <a:r>
              <a:rPr b="1" lang="en" sz="2100"/>
              <a:t>How to make kung-pao chicken?</a:t>
            </a:r>
            <a:endParaRPr b="1" sz="2100"/>
          </a:p>
          <a:p>
            <a:pPr indent="0" lvl="0" marL="0" rtl="0" algn="l">
              <a:spcBef>
                <a:spcPts val="0"/>
              </a:spcBef>
              <a:spcAft>
                <a:spcPts val="0"/>
              </a:spcAft>
              <a:buNone/>
            </a:pPr>
            <a:r>
              <a:t/>
            </a:r>
            <a:endParaRPr b="1" sz="3000"/>
          </a:p>
          <a:p>
            <a:pPr indent="0" lvl="0" marL="0" rtl="0" algn="l">
              <a:spcBef>
                <a:spcPts val="0"/>
              </a:spcBef>
              <a:spcAft>
                <a:spcPts val="0"/>
              </a:spcAft>
              <a:buNone/>
            </a:pPr>
            <a:r>
              <a:t/>
            </a:r>
            <a:endParaRPr b="1" sz="3000"/>
          </a:p>
          <a:p>
            <a:pPr indent="0" lvl="0" marL="0" rtl="0" algn="l">
              <a:lnSpc>
                <a:spcPct val="80000"/>
              </a:lnSpc>
              <a:spcBef>
                <a:spcPts val="0"/>
              </a:spcBef>
              <a:spcAft>
                <a:spcPts val="0"/>
              </a:spcAft>
              <a:buSzPts val="2800"/>
              <a:buNone/>
            </a:pPr>
            <a:r>
              <a:t/>
            </a:r>
            <a:endParaRPr b="1" sz="3000"/>
          </a:p>
        </p:txBody>
      </p:sp>
      <p:graphicFrame>
        <p:nvGraphicFramePr>
          <p:cNvPr id="1129" name="Google Shape;1129;g2cec2d1d35f_0_61"/>
          <p:cNvGraphicFramePr/>
          <p:nvPr/>
        </p:nvGraphicFramePr>
        <p:xfrm>
          <a:off x="400350" y="976175"/>
          <a:ext cx="3000000" cy="3000000"/>
        </p:xfrm>
        <a:graphic>
          <a:graphicData uri="http://schemas.openxmlformats.org/drawingml/2006/table">
            <a:tbl>
              <a:tblPr>
                <a:noFill/>
                <a:tableStyleId>{A709113A-499C-4E6B-BA52-5E63913CCF42}</a:tableStyleId>
              </a:tblPr>
              <a:tblGrid>
                <a:gridCol w="915300"/>
                <a:gridCol w="4796950"/>
                <a:gridCol w="1216250"/>
                <a:gridCol w="1414775"/>
              </a:tblGrid>
              <a:tr h="338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Coming Soon"/>
                        <a:ea typeface="Coming Soon"/>
                        <a:cs typeface="Coming Soon"/>
                        <a:sym typeface="Coming Soon"/>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Gemma</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T5</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Bart</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1747550">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Output</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How to make Kung-Pao Chicken? The recipe for Kung-Pao Chicken is very simple and easy to make. You just need to follow the recipe step by step and you are done. This dish is very popular in China, where it is often served at Chinese restaurants. The recipe is a combination of Chinese and American cooking methods. The dish is usually prepared with chicken, but you can also use beef or pork. The ingredients for Kung-Pao Chicken are: Chicken breasts or thighs 1 tablespoon soy sauce 1 tablespoon oyster sauce 1 tablespoon ketchup 1 tablespoon hot sauce 1 tablespoon sugar 1 tablespoon cornstarch 1 tablespoon water 1 teaspoon salt Directions: In a small bowl, combine the soy sauce, oyster sauce, ketchup, hot sauce, sugar, cornstarch, and water. Add the chicken to the bowl and mix well to coat the chicken evenly. In a large skillet or wok, heat oil over medium-high heat. Once the oil is hot, add the chicken and cook until golden brown. Serve the Kung-Pao Chicken with rice or noodles. Enjoy!</a:t>
                      </a:r>
                      <a:endParaRPr sz="1000">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You can make Kung-Pao Chicken. Here is the recipe : Cook chicken in a large skillet until done. Drain off excess fat. Add chicken to skillet. Add kung-pao chicken. Cook until chicken is done. Add kung-pao chicken.</a:t>
                      </a:r>
                      <a:endParaRPr sz="1000">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you can make Chicken And Rice Casserole with 1 lb. boneless, skinless chicken breasts, 1/2 c. kung-ao, 1 can cream of chicken soup, 2 cans cream of mushroom soup, 1 small can water chestnuts. Here's the instruction : Mix all ingredients together. Bake at 350° for 30 minutes.</a:t>
                      </a:r>
                      <a:endParaRPr sz="1000">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t/>
                      </a:r>
                      <a:endParaRPr sz="1000">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12950">
                <a:tc>
                  <a:txBody>
                    <a:bodyPr/>
                    <a:lstStyle/>
                    <a:p>
                      <a:pPr indent="0" lvl="0" marL="0" rtl="0" algn="ctr">
                        <a:spcBef>
                          <a:spcPts val="0"/>
                        </a:spcBef>
                        <a:spcAft>
                          <a:spcPts val="0"/>
                        </a:spcAft>
                        <a:buNone/>
                      </a:pPr>
                      <a:r>
                        <a:rPr b="1" lang="en" sz="1800">
                          <a:solidFill>
                            <a:schemeClr val="dk1"/>
                          </a:solidFill>
                          <a:latin typeface="Calligraffitti"/>
                          <a:ea typeface="Calligraffitti"/>
                          <a:cs typeface="Calligraffitti"/>
                          <a:sym typeface="Calligraffitti"/>
                        </a:rPr>
                        <a:t>rating</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t> AVG 3.75 </a:t>
                      </a:r>
                      <a:endParaRPr sz="1300"/>
                    </a:p>
                    <a:p>
                      <a:pPr indent="0" lvl="0" marL="0" rtl="0" algn="ctr">
                        <a:spcBef>
                          <a:spcPts val="0"/>
                        </a:spcBef>
                        <a:spcAft>
                          <a:spcPts val="0"/>
                        </a:spcAft>
                        <a:buClr>
                          <a:srgbClr val="000000"/>
                        </a:buClr>
                        <a:buSzPts val="1400"/>
                        <a:buFont typeface="Arial"/>
                        <a:buNone/>
                      </a:pPr>
                      <a:r>
                        <a:rPr lang="en" sz="1300"/>
                        <a:t>STDEV 1.06</a:t>
                      </a:r>
                      <a:endParaRPr>
                        <a:solidFill>
                          <a:schemeClr val="dk1"/>
                        </a:solidFill>
                        <a:latin typeface="Nunito"/>
                        <a:ea typeface="Nunito"/>
                        <a:cs typeface="Nunito"/>
                        <a:sym typeface="Nunito"/>
                      </a:endParaRPr>
                    </a:p>
                  </a:txBody>
                  <a:tcPr marT="91425" marB="91425" marR="91425" marL="91425" anchor="ctr">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300"/>
                        <a:t> AVG 1.95</a:t>
                      </a:r>
                      <a:endParaRPr sz="1300"/>
                    </a:p>
                    <a:p>
                      <a:pPr indent="0" lvl="0" marL="0" marR="0" rtl="0" algn="ctr">
                        <a:lnSpc>
                          <a:spcPct val="100000"/>
                        </a:lnSpc>
                        <a:spcBef>
                          <a:spcPts val="0"/>
                        </a:spcBef>
                        <a:spcAft>
                          <a:spcPts val="0"/>
                        </a:spcAft>
                        <a:buClr>
                          <a:srgbClr val="000000"/>
                        </a:buClr>
                        <a:buSzPts val="1400"/>
                        <a:buFont typeface="Arial"/>
                        <a:buNone/>
                      </a:pPr>
                      <a:r>
                        <a:rPr lang="en" sz="1300"/>
                        <a:t>STDEV 0.94</a:t>
                      </a:r>
                      <a:endParaRPr sz="1700" u="none" cap="none" strike="noStrike">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400"/>
                        <a:buFont typeface="Arial"/>
                        <a:buNone/>
                      </a:pPr>
                      <a:r>
                        <a:rPr lang="en" sz="1300"/>
                        <a:t> AVG 2.8</a:t>
                      </a:r>
                      <a:endParaRPr sz="1300"/>
                    </a:p>
                    <a:p>
                      <a:pPr indent="0" lvl="0" marL="0" rtl="0" algn="ctr">
                        <a:spcBef>
                          <a:spcPts val="0"/>
                        </a:spcBef>
                        <a:spcAft>
                          <a:spcPts val="0"/>
                        </a:spcAft>
                        <a:buClr>
                          <a:srgbClr val="000000"/>
                        </a:buClr>
                        <a:buSzPts val="1400"/>
                        <a:buFont typeface="Arial"/>
                        <a:buNone/>
                      </a:pPr>
                      <a:r>
                        <a:rPr lang="en" sz="1300"/>
                        <a:t>STDEV 1.15</a:t>
                      </a:r>
                      <a:endParaRPr>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7"/>
          <p:cNvGrpSpPr/>
          <p:nvPr/>
        </p:nvGrpSpPr>
        <p:grpSpPr>
          <a:xfrm>
            <a:off x="457200" y="302175"/>
            <a:ext cx="8320294" cy="4539150"/>
            <a:chOff x="457199" y="420842"/>
            <a:chExt cx="8320294" cy="4384805"/>
          </a:xfrm>
        </p:grpSpPr>
        <p:sp>
          <p:nvSpPr>
            <p:cNvPr id="454" name="Google Shape;454;p7"/>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7"/>
            <p:cNvGrpSpPr/>
            <p:nvPr/>
          </p:nvGrpSpPr>
          <p:grpSpPr>
            <a:xfrm rot="-393">
              <a:off x="8451781" y="1455324"/>
              <a:ext cx="91501" cy="2296752"/>
              <a:chOff x="3382729" y="936491"/>
              <a:chExt cx="26147" cy="611945"/>
            </a:xfrm>
          </p:grpSpPr>
          <p:sp>
            <p:nvSpPr>
              <p:cNvPr id="456" name="Google Shape;456;p7"/>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7"/>
            <p:cNvGrpSpPr/>
            <p:nvPr/>
          </p:nvGrpSpPr>
          <p:grpSpPr>
            <a:xfrm rot="5399656">
              <a:off x="3238706" y="2471925"/>
              <a:ext cx="78276" cy="4207243"/>
              <a:chOff x="3382729" y="936491"/>
              <a:chExt cx="26147" cy="611945"/>
            </a:xfrm>
          </p:grpSpPr>
          <p:sp>
            <p:nvSpPr>
              <p:cNvPr id="462" name="Google Shape;462;p7"/>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7" name="Google Shape;467;p7"/>
          <p:cNvSpPr txBox="1"/>
          <p:nvPr>
            <p:ph type="title"/>
          </p:nvPr>
        </p:nvSpPr>
        <p:spPr>
          <a:xfrm rot="-20660">
            <a:off x="4019825" y="1602387"/>
            <a:ext cx="2795450" cy="14979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300"/>
              <a:buNone/>
            </a:pPr>
            <a:r>
              <a:rPr lang="en" sz="2700"/>
              <a:t>Problem statement</a:t>
            </a:r>
            <a:r>
              <a:rPr lang="en" sz="2700"/>
              <a:t> and the underlying motivation</a:t>
            </a:r>
            <a:endParaRPr sz="2700"/>
          </a:p>
        </p:txBody>
      </p:sp>
      <p:sp>
        <p:nvSpPr>
          <p:cNvPr id="468" name="Google Shape;468;p7"/>
          <p:cNvSpPr txBox="1"/>
          <p:nvPr>
            <p:ph idx="2" type="title"/>
          </p:nvPr>
        </p:nvSpPr>
        <p:spPr>
          <a:xfrm rot="-20701">
            <a:off x="2330973" y="1955438"/>
            <a:ext cx="1594229" cy="123572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469" name="Google Shape;469;p7"/>
          <p:cNvGrpSpPr/>
          <p:nvPr/>
        </p:nvGrpSpPr>
        <p:grpSpPr>
          <a:xfrm rot="-1495690">
            <a:off x="80648" y="495880"/>
            <a:ext cx="1708319" cy="460801"/>
            <a:chOff x="2803476" y="74617"/>
            <a:chExt cx="3649392" cy="984386"/>
          </a:xfrm>
        </p:grpSpPr>
        <p:sp>
          <p:nvSpPr>
            <p:cNvPr id="470" name="Google Shape;470;p7"/>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7"/>
          <p:cNvGrpSpPr/>
          <p:nvPr/>
        </p:nvGrpSpPr>
        <p:grpSpPr>
          <a:xfrm rot="-1495690">
            <a:off x="7418148" y="4379130"/>
            <a:ext cx="1708319" cy="460801"/>
            <a:chOff x="2803476" y="74617"/>
            <a:chExt cx="3649392" cy="984386"/>
          </a:xfrm>
        </p:grpSpPr>
        <p:sp>
          <p:nvSpPr>
            <p:cNvPr id="473" name="Google Shape;473;p7"/>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7"/>
          <p:cNvGrpSpPr/>
          <p:nvPr/>
        </p:nvGrpSpPr>
        <p:grpSpPr>
          <a:xfrm>
            <a:off x="959521" y="2693774"/>
            <a:ext cx="1746308" cy="1845376"/>
            <a:chOff x="703371" y="2550324"/>
            <a:chExt cx="1746308" cy="1845376"/>
          </a:xfrm>
        </p:grpSpPr>
        <p:sp>
          <p:nvSpPr>
            <p:cNvPr id="476" name="Google Shape;476;p7"/>
            <p:cNvSpPr/>
            <p:nvPr/>
          </p:nvSpPr>
          <p:spPr>
            <a:xfrm rot="-2101437">
              <a:off x="1032944" y="2727246"/>
              <a:ext cx="1087162" cy="1491532"/>
            </a:xfrm>
            <a:custGeom>
              <a:rect b="b" l="l" r="r" t="t"/>
              <a:pathLst>
                <a:path extrusionOk="0" h="25971" w="18930">
                  <a:moveTo>
                    <a:pt x="11773" y="733"/>
                  </a:moveTo>
                  <a:cubicBezTo>
                    <a:pt x="12067" y="733"/>
                    <a:pt x="12297" y="801"/>
                    <a:pt x="12429" y="962"/>
                  </a:cubicBezTo>
                  <a:cubicBezTo>
                    <a:pt x="12415" y="990"/>
                    <a:pt x="12415" y="1018"/>
                    <a:pt x="12429" y="1046"/>
                  </a:cubicBezTo>
                  <a:cubicBezTo>
                    <a:pt x="13308" y="3556"/>
                    <a:pt x="14396" y="5984"/>
                    <a:pt x="15442" y="8425"/>
                  </a:cubicBezTo>
                  <a:cubicBezTo>
                    <a:pt x="15944" y="9624"/>
                    <a:pt x="16446" y="10810"/>
                    <a:pt x="16962" y="11995"/>
                  </a:cubicBezTo>
                  <a:cubicBezTo>
                    <a:pt x="17297" y="12776"/>
                    <a:pt x="18929" y="15552"/>
                    <a:pt x="18120" y="16487"/>
                  </a:cubicBezTo>
                  <a:lnTo>
                    <a:pt x="18064" y="16487"/>
                  </a:lnTo>
                  <a:cubicBezTo>
                    <a:pt x="15023" y="17519"/>
                    <a:pt x="12052" y="18970"/>
                    <a:pt x="9165" y="20378"/>
                  </a:cubicBezTo>
                  <a:cubicBezTo>
                    <a:pt x="9157" y="20374"/>
                    <a:pt x="9149" y="20373"/>
                    <a:pt x="9141" y="20373"/>
                  </a:cubicBezTo>
                  <a:cubicBezTo>
                    <a:pt x="9121" y="20373"/>
                    <a:pt x="9101" y="20383"/>
                    <a:pt x="9081" y="20392"/>
                  </a:cubicBezTo>
                  <a:cubicBezTo>
                    <a:pt x="8924" y="20487"/>
                    <a:pt x="8770" y="20530"/>
                    <a:pt x="8620" y="20530"/>
                  </a:cubicBezTo>
                  <a:cubicBezTo>
                    <a:pt x="7400" y="20530"/>
                    <a:pt x="6437" y="17690"/>
                    <a:pt x="6027" y="16808"/>
                  </a:cubicBezTo>
                  <a:cubicBezTo>
                    <a:pt x="5441" y="15580"/>
                    <a:pt x="4883" y="14353"/>
                    <a:pt x="4339" y="13111"/>
                  </a:cubicBezTo>
                  <a:cubicBezTo>
                    <a:pt x="3251" y="10670"/>
                    <a:pt x="2205" y="8215"/>
                    <a:pt x="1159" y="5746"/>
                  </a:cubicBezTo>
                  <a:cubicBezTo>
                    <a:pt x="1173" y="5718"/>
                    <a:pt x="1173" y="5677"/>
                    <a:pt x="1159" y="5635"/>
                  </a:cubicBezTo>
                  <a:cubicBezTo>
                    <a:pt x="1033" y="5342"/>
                    <a:pt x="1145" y="5007"/>
                    <a:pt x="1424" y="4854"/>
                  </a:cubicBezTo>
                  <a:lnTo>
                    <a:pt x="1465" y="4854"/>
                  </a:lnTo>
                  <a:cubicBezTo>
                    <a:pt x="3195" y="4128"/>
                    <a:pt x="4925" y="3389"/>
                    <a:pt x="6640" y="2664"/>
                  </a:cubicBezTo>
                  <a:cubicBezTo>
                    <a:pt x="7335" y="2363"/>
                    <a:pt x="10330" y="733"/>
                    <a:pt x="11773" y="733"/>
                  </a:cubicBezTo>
                  <a:close/>
                  <a:moveTo>
                    <a:pt x="11242" y="197"/>
                  </a:moveTo>
                  <a:cubicBezTo>
                    <a:pt x="11476" y="197"/>
                    <a:pt x="11709" y="234"/>
                    <a:pt x="11941" y="320"/>
                  </a:cubicBezTo>
                  <a:cubicBezTo>
                    <a:pt x="11907" y="318"/>
                    <a:pt x="11873" y="317"/>
                    <a:pt x="11838" y="317"/>
                  </a:cubicBezTo>
                  <a:cubicBezTo>
                    <a:pt x="10879" y="317"/>
                    <a:pt x="9359" y="1205"/>
                    <a:pt x="8942" y="1367"/>
                  </a:cubicBezTo>
                  <a:cubicBezTo>
                    <a:pt x="6417" y="2427"/>
                    <a:pt x="3879" y="3473"/>
                    <a:pt x="1368" y="4547"/>
                  </a:cubicBezTo>
                  <a:cubicBezTo>
                    <a:pt x="1312" y="4561"/>
                    <a:pt x="1284" y="4603"/>
                    <a:pt x="1270" y="4658"/>
                  </a:cubicBezTo>
                  <a:cubicBezTo>
                    <a:pt x="921" y="4854"/>
                    <a:pt x="754" y="5272"/>
                    <a:pt x="880" y="5649"/>
                  </a:cubicBezTo>
                  <a:cubicBezTo>
                    <a:pt x="866" y="5691"/>
                    <a:pt x="866" y="5718"/>
                    <a:pt x="880" y="5760"/>
                  </a:cubicBezTo>
                  <a:cubicBezTo>
                    <a:pt x="2247" y="9122"/>
                    <a:pt x="3683" y="12456"/>
                    <a:pt x="5218" y="15761"/>
                  </a:cubicBezTo>
                  <a:cubicBezTo>
                    <a:pt x="5859" y="17156"/>
                    <a:pt x="6417" y="18802"/>
                    <a:pt x="7310" y="20072"/>
                  </a:cubicBezTo>
                  <a:cubicBezTo>
                    <a:pt x="7463" y="20309"/>
                    <a:pt x="7687" y="20504"/>
                    <a:pt x="7938" y="20657"/>
                  </a:cubicBezTo>
                  <a:cubicBezTo>
                    <a:pt x="6347" y="20392"/>
                    <a:pt x="5664" y="18175"/>
                    <a:pt x="5064" y="16905"/>
                  </a:cubicBezTo>
                  <a:cubicBezTo>
                    <a:pt x="4423" y="15580"/>
                    <a:pt x="3795" y="14241"/>
                    <a:pt x="3195" y="12888"/>
                  </a:cubicBezTo>
                  <a:cubicBezTo>
                    <a:pt x="2623" y="11605"/>
                    <a:pt x="2093" y="10294"/>
                    <a:pt x="1563" y="8996"/>
                  </a:cubicBezTo>
                  <a:cubicBezTo>
                    <a:pt x="1019" y="7643"/>
                    <a:pt x="391" y="6332"/>
                    <a:pt x="475" y="4868"/>
                  </a:cubicBezTo>
                  <a:cubicBezTo>
                    <a:pt x="489" y="4854"/>
                    <a:pt x="503" y="4840"/>
                    <a:pt x="503" y="4826"/>
                  </a:cubicBezTo>
                  <a:cubicBezTo>
                    <a:pt x="768" y="3919"/>
                    <a:pt x="2470" y="3584"/>
                    <a:pt x="3265" y="3250"/>
                  </a:cubicBezTo>
                  <a:cubicBezTo>
                    <a:pt x="4185" y="2873"/>
                    <a:pt x="5106" y="2482"/>
                    <a:pt x="6027" y="2106"/>
                  </a:cubicBezTo>
                  <a:cubicBezTo>
                    <a:pt x="6947" y="1729"/>
                    <a:pt x="7882" y="1353"/>
                    <a:pt x="8802" y="976"/>
                  </a:cubicBezTo>
                  <a:cubicBezTo>
                    <a:pt x="9584" y="650"/>
                    <a:pt x="10417" y="197"/>
                    <a:pt x="11242" y="197"/>
                  </a:cubicBezTo>
                  <a:close/>
                  <a:moveTo>
                    <a:pt x="11006" y="19821"/>
                  </a:moveTo>
                  <a:lnTo>
                    <a:pt x="11006" y="19821"/>
                  </a:lnTo>
                  <a:cubicBezTo>
                    <a:pt x="10967" y="19912"/>
                    <a:pt x="11026" y="20003"/>
                    <a:pt x="11113" y="20003"/>
                  </a:cubicBezTo>
                  <a:cubicBezTo>
                    <a:pt x="11119" y="20003"/>
                    <a:pt x="11126" y="20003"/>
                    <a:pt x="11132" y="20002"/>
                  </a:cubicBezTo>
                  <a:cubicBezTo>
                    <a:pt x="11240" y="19988"/>
                    <a:pt x="11342" y="19981"/>
                    <a:pt x="11440" y="19981"/>
                  </a:cubicBezTo>
                  <a:cubicBezTo>
                    <a:pt x="13749" y="19981"/>
                    <a:pt x="13062" y="23825"/>
                    <a:pt x="14187" y="25177"/>
                  </a:cubicBezTo>
                  <a:cubicBezTo>
                    <a:pt x="14270" y="25274"/>
                    <a:pt x="14368" y="25372"/>
                    <a:pt x="14479" y="25456"/>
                  </a:cubicBezTo>
                  <a:cubicBezTo>
                    <a:pt x="14103" y="25344"/>
                    <a:pt x="13768" y="25121"/>
                    <a:pt x="13545" y="24800"/>
                  </a:cubicBezTo>
                  <a:cubicBezTo>
                    <a:pt x="13280" y="24340"/>
                    <a:pt x="13140" y="23838"/>
                    <a:pt x="13113" y="23322"/>
                  </a:cubicBezTo>
                  <a:cubicBezTo>
                    <a:pt x="13057" y="22708"/>
                    <a:pt x="13043" y="22094"/>
                    <a:pt x="12764" y="21536"/>
                  </a:cubicBezTo>
                  <a:cubicBezTo>
                    <a:pt x="12345" y="20699"/>
                    <a:pt x="11522" y="20127"/>
                    <a:pt x="10574" y="20016"/>
                  </a:cubicBezTo>
                  <a:lnTo>
                    <a:pt x="11006" y="19821"/>
                  </a:lnTo>
                  <a:close/>
                  <a:moveTo>
                    <a:pt x="15484" y="17868"/>
                  </a:moveTo>
                  <a:lnTo>
                    <a:pt x="15484" y="17868"/>
                  </a:lnTo>
                  <a:cubicBezTo>
                    <a:pt x="14842" y="18481"/>
                    <a:pt x="14800" y="19444"/>
                    <a:pt x="15177" y="20281"/>
                  </a:cubicBezTo>
                  <a:lnTo>
                    <a:pt x="15163" y="20281"/>
                  </a:lnTo>
                  <a:cubicBezTo>
                    <a:pt x="15456" y="20909"/>
                    <a:pt x="15958" y="21383"/>
                    <a:pt x="16446" y="21857"/>
                  </a:cubicBezTo>
                  <a:cubicBezTo>
                    <a:pt x="16990" y="22387"/>
                    <a:pt x="17604" y="22819"/>
                    <a:pt x="17674" y="23628"/>
                  </a:cubicBezTo>
                  <a:cubicBezTo>
                    <a:pt x="17757" y="24340"/>
                    <a:pt x="17409" y="25023"/>
                    <a:pt x="16809" y="25386"/>
                  </a:cubicBezTo>
                  <a:cubicBezTo>
                    <a:pt x="16487" y="25581"/>
                    <a:pt x="16171" y="25666"/>
                    <a:pt x="15872" y="25666"/>
                  </a:cubicBezTo>
                  <a:cubicBezTo>
                    <a:pt x="14929" y="25666"/>
                    <a:pt x="14155" y="24812"/>
                    <a:pt x="13880" y="23838"/>
                  </a:cubicBezTo>
                  <a:cubicBezTo>
                    <a:pt x="13657" y="23043"/>
                    <a:pt x="13657" y="22206"/>
                    <a:pt x="13391" y="21411"/>
                  </a:cubicBezTo>
                  <a:cubicBezTo>
                    <a:pt x="13073" y="20482"/>
                    <a:pt x="12363" y="19717"/>
                    <a:pt x="11370" y="19717"/>
                  </a:cubicBezTo>
                  <a:cubicBezTo>
                    <a:pt x="11319" y="19717"/>
                    <a:pt x="11268" y="19719"/>
                    <a:pt x="11216" y="19723"/>
                  </a:cubicBezTo>
                  <a:cubicBezTo>
                    <a:pt x="12638" y="19095"/>
                    <a:pt x="14061" y="18495"/>
                    <a:pt x="15484" y="17868"/>
                  </a:cubicBezTo>
                  <a:close/>
                  <a:moveTo>
                    <a:pt x="11223" y="0"/>
                  </a:moveTo>
                  <a:cubicBezTo>
                    <a:pt x="10900" y="0"/>
                    <a:pt x="10564" y="68"/>
                    <a:pt x="10225" y="167"/>
                  </a:cubicBezTo>
                  <a:cubicBezTo>
                    <a:pt x="8830" y="571"/>
                    <a:pt x="7477" y="1269"/>
                    <a:pt x="6138" y="1827"/>
                  </a:cubicBezTo>
                  <a:cubicBezTo>
                    <a:pt x="4757" y="2413"/>
                    <a:pt x="3376" y="2985"/>
                    <a:pt x="1996" y="3570"/>
                  </a:cubicBezTo>
                  <a:cubicBezTo>
                    <a:pt x="1452" y="3794"/>
                    <a:pt x="656" y="3975"/>
                    <a:pt x="419" y="4561"/>
                  </a:cubicBezTo>
                  <a:cubicBezTo>
                    <a:pt x="391" y="4561"/>
                    <a:pt x="364" y="4589"/>
                    <a:pt x="364" y="4617"/>
                  </a:cubicBezTo>
                  <a:cubicBezTo>
                    <a:pt x="1" y="6011"/>
                    <a:pt x="670" y="7406"/>
                    <a:pt x="1187" y="8690"/>
                  </a:cubicBezTo>
                  <a:cubicBezTo>
                    <a:pt x="1926" y="10517"/>
                    <a:pt x="2707" y="12330"/>
                    <a:pt x="3516" y="14129"/>
                  </a:cubicBezTo>
                  <a:cubicBezTo>
                    <a:pt x="4297" y="15873"/>
                    <a:pt x="5050" y="17686"/>
                    <a:pt x="6013" y="19346"/>
                  </a:cubicBezTo>
                  <a:cubicBezTo>
                    <a:pt x="6541" y="20240"/>
                    <a:pt x="7214" y="20910"/>
                    <a:pt x="8274" y="20910"/>
                  </a:cubicBezTo>
                  <a:cubicBezTo>
                    <a:pt x="8305" y="20910"/>
                    <a:pt x="8338" y="20910"/>
                    <a:pt x="8370" y="20909"/>
                  </a:cubicBezTo>
                  <a:cubicBezTo>
                    <a:pt x="8426" y="20909"/>
                    <a:pt x="8468" y="20867"/>
                    <a:pt x="8468" y="20825"/>
                  </a:cubicBezTo>
                  <a:cubicBezTo>
                    <a:pt x="8635" y="20825"/>
                    <a:pt x="8816" y="20783"/>
                    <a:pt x="8970" y="20699"/>
                  </a:cubicBezTo>
                  <a:cubicBezTo>
                    <a:pt x="8984" y="20713"/>
                    <a:pt x="9001" y="20720"/>
                    <a:pt x="9019" y="20720"/>
                  </a:cubicBezTo>
                  <a:cubicBezTo>
                    <a:pt x="9036" y="20720"/>
                    <a:pt x="9053" y="20713"/>
                    <a:pt x="9067" y="20699"/>
                  </a:cubicBezTo>
                  <a:cubicBezTo>
                    <a:pt x="9458" y="20518"/>
                    <a:pt x="9849" y="20337"/>
                    <a:pt x="10239" y="20155"/>
                  </a:cubicBezTo>
                  <a:cubicBezTo>
                    <a:pt x="10267" y="20183"/>
                    <a:pt x="10281" y="20197"/>
                    <a:pt x="10309" y="20197"/>
                  </a:cubicBezTo>
                  <a:cubicBezTo>
                    <a:pt x="11564" y="20295"/>
                    <a:pt x="12555" y="21090"/>
                    <a:pt x="12806" y="22331"/>
                  </a:cubicBezTo>
                  <a:cubicBezTo>
                    <a:pt x="12917" y="22945"/>
                    <a:pt x="12861" y="23573"/>
                    <a:pt x="13029" y="24172"/>
                  </a:cubicBezTo>
                  <a:cubicBezTo>
                    <a:pt x="13294" y="25135"/>
                    <a:pt x="14033" y="25526"/>
                    <a:pt x="14898" y="25721"/>
                  </a:cubicBezTo>
                  <a:cubicBezTo>
                    <a:pt x="15225" y="25893"/>
                    <a:pt x="15561" y="25970"/>
                    <a:pt x="15886" y="25970"/>
                  </a:cubicBezTo>
                  <a:cubicBezTo>
                    <a:pt x="17194" y="25970"/>
                    <a:pt x="18316" y="24710"/>
                    <a:pt x="17925" y="23280"/>
                  </a:cubicBezTo>
                  <a:cubicBezTo>
                    <a:pt x="17743" y="22541"/>
                    <a:pt x="17158" y="22108"/>
                    <a:pt x="16628" y="21620"/>
                  </a:cubicBezTo>
                  <a:cubicBezTo>
                    <a:pt x="15526" y="20616"/>
                    <a:pt x="14521" y="19081"/>
                    <a:pt x="15832" y="17784"/>
                  </a:cubicBezTo>
                  <a:cubicBezTo>
                    <a:pt x="15846" y="17770"/>
                    <a:pt x="15846" y="17742"/>
                    <a:pt x="15846" y="17714"/>
                  </a:cubicBezTo>
                  <a:cubicBezTo>
                    <a:pt x="16125" y="17589"/>
                    <a:pt x="16390" y="17463"/>
                    <a:pt x="16669" y="17338"/>
                  </a:cubicBezTo>
                  <a:cubicBezTo>
                    <a:pt x="17213" y="17198"/>
                    <a:pt x="17729" y="16989"/>
                    <a:pt x="18218" y="16738"/>
                  </a:cubicBezTo>
                  <a:cubicBezTo>
                    <a:pt x="18232" y="16738"/>
                    <a:pt x="18246" y="16710"/>
                    <a:pt x="18246" y="16696"/>
                  </a:cubicBezTo>
                  <a:cubicBezTo>
                    <a:pt x="18664" y="16431"/>
                    <a:pt x="18748" y="15845"/>
                    <a:pt x="18622" y="15301"/>
                  </a:cubicBezTo>
                  <a:cubicBezTo>
                    <a:pt x="18287" y="13809"/>
                    <a:pt x="17395" y="12302"/>
                    <a:pt x="16795" y="10893"/>
                  </a:cubicBezTo>
                  <a:cubicBezTo>
                    <a:pt x="15400" y="7602"/>
                    <a:pt x="13894" y="4324"/>
                    <a:pt x="12666" y="962"/>
                  </a:cubicBezTo>
                  <a:cubicBezTo>
                    <a:pt x="12666" y="934"/>
                    <a:pt x="12638" y="906"/>
                    <a:pt x="12610" y="892"/>
                  </a:cubicBezTo>
                  <a:cubicBezTo>
                    <a:pt x="12582" y="781"/>
                    <a:pt x="12541" y="669"/>
                    <a:pt x="12471" y="585"/>
                  </a:cubicBezTo>
                  <a:cubicBezTo>
                    <a:pt x="12499" y="557"/>
                    <a:pt x="12499" y="516"/>
                    <a:pt x="12471" y="488"/>
                  </a:cubicBezTo>
                  <a:cubicBezTo>
                    <a:pt x="12098" y="131"/>
                    <a:pt x="11672" y="0"/>
                    <a:pt x="112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
            <p:cNvSpPr/>
            <p:nvPr/>
          </p:nvSpPr>
          <p:spPr>
            <a:xfrm rot="-2101437">
              <a:off x="2181933" y="3737210"/>
              <a:ext cx="122040" cy="101882"/>
            </a:xfrm>
            <a:custGeom>
              <a:rect b="b" l="l" r="r" t="t"/>
              <a:pathLst>
                <a:path extrusionOk="0" h="1774" w="2125">
                  <a:moveTo>
                    <a:pt x="1146" y="265"/>
                  </a:moveTo>
                  <a:cubicBezTo>
                    <a:pt x="1146" y="293"/>
                    <a:pt x="1160" y="307"/>
                    <a:pt x="1174" y="321"/>
                  </a:cubicBezTo>
                  <a:cubicBezTo>
                    <a:pt x="1579" y="600"/>
                    <a:pt x="1439" y="1255"/>
                    <a:pt x="937" y="1339"/>
                  </a:cubicBezTo>
                  <a:cubicBezTo>
                    <a:pt x="895" y="1353"/>
                    <a:pt x="867" y="1395"/>
                    <a:pt x="881" y="1437"/>
                  </a:cubicBezTo>
                  <a:cubicBezTo>
                    <a:pt x="700" y="1339"/>
                    <a:pt x="574" y="1158"/>
                    <a:pt x="560" y="948"/>
                  </a:cubicBezTo>
                  <a:lnTo>
                    <a:pt x="546" y="948"/>
                  </a:lnTo>
                  <a:cubicBezTo>
                    <a:pt x="532" y="600"/>
                    <a:pt x="798" y="307"/>
                    <a:pt x="1146" y="265"/>
                  </a:cubicBezTo>
                  <a:close/>
                  <a:moveTo>
                    <a:pt x="1328" y="293"/>
                  </a:moveTo>
                  <a:lnTo>
                    <a:pt x="1328" y="293"/>
                  </a:lnTo>
                  <a:cubicBezTo>
                    <a:pt x="1620" y="376"/>
                    <a:pt x="1816" y="642"/>
                    <a:pt x="1816" y="948"/>
                  </a:cubicBezTo>
                  <a:cubicBezTo>
                    <a:pt x="1774" y="1213"/>
                    <a:pt x="1593" y="1437"/>
                    <a:pt x="1342" y="1534"/>
                  </a:cubicBezTo>
                  <a:lnTo>
                    <a:pt x="1300" y="1534"/>
                  </a:lnTo>
                  <a:cubicBezTo>
                    <a:pt x="1230" y="1534"/>
                    <a:pt x="1146" y="1534"/>
                    <a:pt x="1063" y="1506"/>
                  </a:cubicBezTo>
                  <a:cubicBezTo>
                    <a:pt x="1328" y="1437"/>
                    <a:pt x="1537" y="1227"/>
                    <a:pt x="1593" y="976"/>
                  </a:cubicBezTo>
                  <a:cubicBezTo>
                    <a:pt x="1648" y="711"/>
                    <a:pt x="1551" y="446"/>
                    <a:pt x="1328" y="293"/>
                  </a:cubicBezTo>
                  <a:close/>
                  <a:moveTo>
                    <a:pt x="1169" y="1"/>
                  </a:moveTo>
                  <a:cubicBezTo>
                    <a:pt x="945" y="1"/>
                    <a:pt x="717" y="86"/>
                    <a:pt x="532" y="279"/>
                  </a:cubicBezTo>
                  <a:cubicBezTo>
                    <a:pt x="0" y="863"/>
                    <a:pt x="422" y="1773"/>
                    <a:pt x="1158" y="1773"/>
                  </a:cubicBezTo>
                  <a:cubicBezTo>
                    <a:pt x="1213" y="1773"/>
                    <a:pt x="1269" y="1768"/>
                    <a:pt x="1328" y="1757"/>
                  </a:cubicBezTo>
                  <a:cubicBezTo>
                    <a:pt x="1383" y="1757"/>
                    <a:pt x="1425" y="1716"/>
                    <a:pt x="1425" y="1674"/>
                  </a:cubicBezTo>
                  <a:cubicBezTo>
                    <a:pt x="1760" y="1604"/>
                    <a:pt x="2025" y="1325"/>
                    <a:pt x="2067" y="990"/>
                  </a:cubicBezTo>
                  <a:cubicBezTo>
                    <a:pt x="2124" y="407"/>
                    <a:pt x="1657" y="1"/>
                    <a:pt x="11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
            <p:cNvSpPr/>
            <p:nvPr/>
          </p:nvSpPr>
          <p:spPr>
            <a:xfrm rot="-2101437">
              <a:off x="2209305" y="3707826"/>
              <a:ext cx="54042" cy="22455"/>
            </a:xfrm>
            <a:custGeom>
              <a:rect b="b" l="l" r="r" t="t"/>
              <a:pathLst>
                <a:path extrusionOk="0" h="391" w="941">
                  <a:moveTo>
                    <a:pt x="364" y="1"/>
                  </a:moveTo>
                  <a:cubicBezTo>
                    <a:pt x="244" y="1"/>
                    <a:pt x="126" y="44"/>
                    <a:pt x="28" y="123"/>
                  </a:cubicBezTo>
                  <a:cubicBezTo>
                    <a:pt x="0" y="165"/>
                    <a:pt x="28" y="234"/>
                    <a:pt x="84" y="234"/>
                  </a:cubicBezTo>
                  <a:cubicBezTo>
                    <a:pt x="209" y="179"/>
                    <a:pt x="335" y="165"/>
                    <a:pt x="460" y="165"/>
                  </a:cubicBezTo>
                  <a:cubicBezTo>
                    <a:pt x="600" y="193"/>
                    <a:pt x="739" y="262"/>
                    <a:pt x="823" y="374"/>
                  </a:cubicBezTo>
                  <a:cubicBezTo>
                    <a:pt x="835" y="386"/>
                    <a:pt x="850" y="391"/>
                    <a:pt x="865" y="391"/>
                  </a:cubicBezTo>
                  <a:cubicBezTo>
                    <a:pt x="903" y="391"/>
                    <a:pt x="941" y="358"/>
                    <a:pt x="921" y="318"/>
                  </a:cubicBezTo>
                  <a:cubicBezTo>
                    <a:pt x="837" y="165"/>
                    <a:pt x="698" y="53"/>
                    <a:pt x="516" y="25"/>
                  </a:cubicBezTo>
                  <a:cubicBezTo>
                    <a:pt x="466" y="8"/>
                    <a:pt x="415" y="1"/>
                    <a:pt x="3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
            <p:cNvSpPr/>
            <p:nvPr/>
          </p:nvSpPr>
          <p:spPr>
            <a:xfrm rot="-2101437">
              <a:off x="2188466" y="3704281"/>
              <a:ext cx="53066" cy="14415"/>
            </a:xfrm>
            <a:custGeom>
              <a:rect b="b" l="l" r="r" t="t"/>
              <a:pathLst>
                <a:path extrusionOk="0" h="251" w="924">
                  <a:moveTo>
                    <a:pt x="457" y="1"/>
                  </a:moveTo>
                  <a:cubicBezTo>
                    <a:pt x="311" y="1"/>
                    <a:pt x="164" y="46"/>
                    <a:pt x="39" y="137"/>
                  </a:cubicBezTo>
                  <a:cubicBezTo>
                    <a:pt x="1" y="188"/>
                    <a:pt x="32" y="250"/>
                    <a:pt x="91" y="250"/>
                  </a:cubicBezTo>
                  <a:cubicBezTo>
                    <a:pt x="96" y="250"/>
                    <a:pt x="102" y="249"/>
                    <a:pt x="108" y="248"/>
                  </a:cubicBezTo>
                  <a:cubicBezTo>
                    <a:pt x="231" y="187"/>
                    <a:pt x="367" y="155"/>
                    <a:pt x="503" y="155"/>
                  </a:cubicBezTo>
                  <a:cubicBezTo>
                    <a:pt x="615" y="155"/>
                    <a:pt x="727" y="176"/>
                    <a:pt x="834" y="220"/>
                  </a:cubicBezTo>
                  <a:cubicBezTo>
                    <a:pt x="842" y="224"/>
                    <a:pt x="849" y="226"/>
                    <a:pt x="856" y="226"/>
                  </a:cubicBezTo>
                  <a:cubicBezTo>
                    <a:pt x="899" y="226"/>
                    <a:pt x="924" y="161"/>
                    <a:pt x="876" y="137"/>
                  </a:cubicBezTo>
                  <a:cubicBezTo>
                    <a:pt x="750" y="46"/>
                    <a:pt x="604"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
            <p:cNvSpPr/>
            <p:nvPr/>
          </p:nvSpPr>
          <p:spPr>
            <a:xfrm rot="-2101437">
              <a:off x="1747005" y="3833201"/>
              <a:ext cx="51056" cy="18608"/>
            </a:xfrm>
            <a:custGeom>
              <a:rect b="b" l="l" r="r" t="t"/>
              <a:pathLst>
                <a:path extrusionOk="0" h="324" w="889">
                  <a:moveTo>
                    <a:pt x="82" y="0"/>
                  </a:moveTo>
                  <a:cubicBezTo>
                    <a:pt x="36" y="0"/>
                    <a:pt x="0" y="57"/>
                    <a:pt x="24" y="104"/>
                  </a:cubicBezTo>
                  <a:cubicBezTo>
                    <a:pt x="169" y="249"/>
                    <a:pt x="355" y="324"/>
                    <a:pt x="544" y="324"/>
                  </a:cubicBezTo>
                  <a:cubicBezTo>
                    <a:pt x="646" y="324"/>
                    <a:pt x="749" y="302"/>
                    <a:pt x="847" y="258"/>
                  </a:cubicBezTo>
                  <a:cubicBezTo>
                    <a:pt x="889" y="244"/>
                    <a:pt x="875" y="174"/>
                    <a:pt x="833" y="174"/>
                  </a:cubicBezTo>
                  <a:cubicBezTo>
                    <a:pt x="770" y="188"/>
                    <a:pt x="704" y="195"/>
                    <a:pt x="638" y="195"/>
                  </a:cubicBezTo>
                  <a:cubicBezTo>
                    <a:pt x="571" y="195"/>
                    <a:pt x="505" y="188"/>
                    <a:pt x="442" y="174"/>
                  </a:cubicBezTo>
                  <a:cubicBezTo>
                    <a:pt x="317" y="132"/>
                    <a:pt x="205" y="76"/>
                    <a:pt x="108" y="7"/>
                  </a:cubicBezTo>
                  <a:cubicBezTo>
                    <a:pt x="99" y="2"/>
                    <a:pt x="90"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7"/>
            <p:cNvSpPr/>
            <p:nvPr/>
          </p:nvSpPr>
          <p:spPr>
            <a:xfrm rot="-2101437">
              <a:off x="1736056" y="3819408"/>
              <a:ext cx="51400" cy="19641"/>
            </a:xfrm>
            <a:custGeom>
              <a:rect b="b" l="l" r="r" t="t"/>
              <a:pathLst>
                <a:path extrusionOk="0" h="342" w="895">
                  <a:moveTo>
                    <a:pt x="106" y="1"/>
                  </a:moveTo>
                  <a:cubicBezTo>
                    <a:pt x="47" y="1"/>
                    <a:pt x="1" y="81"/>
                    <a:pt x="62" y="117"/>
                  </a:cubicBezTo>
                  <a:cubicBezTo>
                    <a:pt x="299" y="243"/>
                    <a:pt x="550" y="327"/>
                    <a:pt x="815" y="341"/>
                  </a:cubicBezTo>
                  <a:cubicBezTo>
                    <a:pt x="819" y="341"/>
                    <a:pt x="823" y="342"/>
                    <a:pt x="827" y="342"/>
                  </a:cubicBezTo>
                  <a:cubicBezTo>
                    <a:pt x="886" y="342"/>
                    <a:pt x="895" y="243"/>
                    <a:pt x="829" y="243"/>
                  </a:cubicBezTo>
                  <a:cubicBezTo>
                    <a:pt x="592" y="187"/>
                    <a:pt x="355" y="117"/>
                    <a:pt x="132" y="6"/>
                  </a:cubicBezTo>
                  <a:cubicBezTo>
                    <a:pt x="123" y="2"/>
                    <a:pt x="115"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7"/>
            <p:cNvSpPr/>
            <p:nvPr/>
          </p:nvSpPr>
          <p:spPr>
            <a:xfrm rot="-2101437">
              <a:off x="1712588" y="3317760"/>
              <a:ext cx="24925" cy="49505"/>
            </a:xfrm>
            <a:custGeom>
              <a:rect b="b" l="l" r="r" t="t"/>
              <a:pathLst>
                <a:path extrusionOk="0" h="862" w="434">
                  <a:moveTo>
                    <a:pt x="77" y="0"/>
                  </a:moveTo>
                  <a:cubicBezTo>
                    <a:pt x="41" y="0"/>
                    <a:pt x="1" y="31"/>
                    <a:pt x="10" y="68"/>
                  </a:cubicBezTo>
                  <a:cubicBezTo>
                    <a:pt x="94" y="333"/>
                    <a:pt x="205" y="585"/>
                    <a:pt x="331" y="836"/>
                  </a:cubicBezTo>
                  <a:cubicBezTo>
                    <a:pt x="340" y="854"/>
                    <a:pt x="356" y="862"/>
                    <a:pt x="371" y="862"/>
                  </a:cubicBezTo>
                  <a:cubicBezTo>
                    <a:pt x="402" y="862"/>
                    <a:pt x="433" y="831"/>
                    <a:pt x="415" y="794"/>
                  </a:cubicBezTo>
                  <a:cubicBezTo>
                    <a:pt x="331" y="543"/>
                    <a:pt x="233" y="278"/>
                    <a:pt x="122" y="27"/>
                  </a:cubicBezTo>
                  <a:cubicBezTo>
                    <a:pt x="112" y="8"/>
                    <a:pt x="95" y="0"/>
                    <a:pt x="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
            <p:cNvSpPr/>
            <p:nvPr/>
          </p:nvSpPr>
          <p:spPr>
            <a:xfrm rot="-2101437">
              <a:off x="1697246" y="3326734"/>
              <a:ext cx="20618" cy="45772"/>
            </a:xfrm>
            <a:custGeom>
              <a:rect b="b" l="l" r="r" t="t"/>
              <a:pathLst>
                <a:path extrusionOk="0" h="797" w="359">
                  <a:moveTo>
                    <a:pt x="82" y="1"/>
                  </a:moveTo>
                  <a:cubicBezTo>
                    <a:pt x="40" y="1"/>
                    <a:pt x="0" y="29"/>
                    <a:pt x="0" y="82"/>
                  </a:cubicBezTo>
                  <a:cubicBezTo>
                    <a:pt x="28" y="333"/>
                    <a:pt x="112" y="570"/>
                    <a:pt x="265" y="779"/>
                  </a:cubicBezTo>
                  <a:cubicBezTo>
                    <a:pt x="273" y="791"/>
                    <a:pt x="285" y="796"/>
                    <a:pt x="297" y="796"/>
                  </a:cubicBezTo>
                  <a:cubicBezTo>
                    <a:pt x="327" y="796"/>
                    <a:pt x="359" y="767"/>
                    <a:pt x="349" y="737"/>
                  </a:cubicBezTo>
                  <a:cubicBezTo>
                    <a:pt x="265" y="514"/>
                    <a:pt x="195" y="291"/>
                    <a:pt x="168" y="68"/>
                  </a:cubicBezTo>
                  <a:cubicBezTo>
                    <a:pt x="155" y="22"/>
                    <a:pt x="118" y="1"/>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7"/>
            <p:cNvSpPr/>
            <p:nvPr/>
          </p:nvSpPr>
          <p:spPr>
            <a:xfrm rot="-2101437">
              <a:off x="1445498" y="2898577"/>
              <a:ext cx="31529" cy="87352"/>
            </a:xfrm>
            <a:custGeom>
              <a:rect b="b" l="l" r="r" t="t"/>
              <a:pathLst>
                <a:path extrusionOk="0" h="1521" w="549">
                  <a:moveTo>
                    <a:pt x="73" y="0"/>
                  </a:moveTo>
                  <a:cubicBezTo>
                    <a:pt x="40" y="0"/>
                    <a:pt x="1" y="40"/>
                    <a:pt x="10" y="79"/>
                  </a:cubicBezTo>
                  <a:cubicBezTo>
                    <a:pt x="164" y="540"/>
                    <a:pt x="317" y="986"/>
                    <a:pt x="443" y="1474"/>
                  </a:cubicBezTo>
                  <a:cubicBezTo>
                    <a:pt x="443" y="1506"/>
                    <a:pt x="465" y="1520"/>
                    <a:pt x="489" y="1520"/>
                  </a:cubicBezTo>
                  <a:cubicBezTo>
                    <a:pt x="518" y="1520"/>
                    <a:pt x="548" y="1499"/>
                    <a:pt x="540" y="1460"/>
                  </a:cubicBezTo>
                  <a:cubicBezTo>
                    <a:pt x="513" y="958"/>
                    <a:pt x="359" y="456"/>
                    <a:pt x="108" y="24"/>
                  </a:cubicBezTo>
                  <a:cubicBezTo>
                    <a:pt x="100" y="7"/>
                    <a:pt x="87" y="0"/>
                    <a:pt x="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7"/>
            <p:cNvSpPr/>
            <p:nvPr/>
          </p:nvSpPr>
          <p:spPr>
            <a:xfrm rot="-2101437">
              <a:off x="1427075" y="2922384"/>
              <a:ext cx="26188" cy="52894"/>
            </a:xfrm>
            <a:custGeom>
              <a:rect b="b" l="l" r="r" t="t"/>
              <a:pathLst>
                <a:path extrusionOk="0" h="921" w="456">
                  <a:moveTo>
                    <a:pt x="82" y="1"/>
                  </a:moveTo>
                  <a:cubicBezTo>
                    <a:pt x="39" y="1"/>
                    <a:pt x="1" y="37"/>
                    <a:pt x="10" y="92"/>
                  </a:cubicBezTo>
                  <a:cubicBezTo>
                    <a:pt x="107" y="357"/>
                    <a:pt x="219" y="636"/>
                    <a:pt x="358" y="901"/>
                  </a:cubicBezTo>
                  <a:cubicBezTo>
                    <a:pt x="368" y="915"/>
                    <a:pt x="382" y="921"/>
                    <a:pt x="396" y="921"/>
                  </a:cubicBezTo>
                  <a:cubicBezTo>
                    <a:pt x="425" y="921"/>
                    <a:pt x="456" y="896"/>
                    <a:pt x="456" y="859"/>
                  </a:cubicBezTo>
                  <a:cubicBezTo>
                    <a:pt x="358" y="580"/>
                    <a:pt x="261" y="301"/>
                    <a:pt x="149" y="36"/>
                  </a:cubicBezTo>
                  <a:cubicBezTo>
                    <a:pt x="130" y="11"/>
                    <a:pt x="105" y="1"/>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7"/>
            <p:cNvSpPr/>
            <p:nvPr/>
          </p:nvSpPr>
          <p:spPr>
            <a:xfrm rot="-2101437">
              <a:off x="1027648" y="3177153"/>
              <a:ext cx="69261" cy="27796"/>
            </a:xfrm>
            <a:custGeom>
              <a:rect b="b" l="l" r="r" t="t"/>
              <a:pathLst>
                <a:path extrusionOk="0" h="484" w="1206">
                  <a:moveTo>
                    <a:pt x="1122" y="0"/>
                  </a:moveTo>
                  <a:cubicBezTo>
                    <a:pt x="745" y="70"/>
                    <a:pt x="382" y="196"/>
                    <a:pt x="48" y="363"/>
                  </a:cubicBezTo>
                  <a:cubicBezTo>
                    <a:pt x="0" y="398"/>
                    <a:pt x="23" y="484"/>
                    <a:pt x="74" y="484"/>
                  </a:cubicBezTo>
                  <a:cubicBezTo>
                    <a:pt x="83" y="484"/>
                    <a:pt x="93" y="481"/>
                    <a:pt x="103" y="475"/>
                  </a:cubicBezTo>
                  <a:cubicBezTo>
                    <a:pt x="438" y="335"/>
                    <a:pt x="801" y="210"/>
                    <a:pt x="1150" y="112"/>
                  </a:cubicBezTo>
                  <a:cubicBezTo>
                    <a:pt x="1205" y="84"/>
                    <a:pt x="1178"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7"/>
            <p:cNvSpPr/>
            <p:nvPr/>
          </p:nvSpPr>
          <p:spPr>
            <a:xfrm rot="-2101437">
              <a:off x="1039354" y="3197759"/>
              <a:ext cx="57029" cy="21249"/>
            </a:xfrm>
            <a:custGeom>
              <a:rect b="b" l="l" r="r" t="t"/>
              <a:pathLst>
                <a:path extrusionOk="0" h="370" w="993">
                  <a:moveTo>
                    <a:pt x="940" y="1"/>
                  </a:moveTo>
                  <a:cubicBezTo>
                    <a:pt x="936" y="1"/>
                    <a:pt x="932" y="1"/>
                    <a:pt x="927" y="3"/>
                  </a:cubicBezTo>
                  <a:cubicBezTo>
                    <a:pt x="648" y="73"/>
                    <a:pt x="355" y="170"/>
                    <a:pt x="77" y="240"/>
                  </a:cubicBezTo>
                  <a:cubicBezTo>
                    <a:pt x="0" y="253"/>
                    <a:pt x="40" y="369"/>
                    <a:pt x="100" y="369"/>
                  </a:cubicBezTo>
                  <a:cubicBezTo>
                    <a:pt x="106" y="369"/>
                    <a:pt x="112" y="368"/>
                    <a:pt x="118" y="366"/>
                  </a:cubicBezTo>
                  <a:cubicBezTo>
                    <a:pt x="397" y="254"/>
                    <a:pt x="676" y="170"/>
                    <a:pt x="955" y="73"/>
                  </a:cubicBezTo>
                  <a:cubicBezTo>
                    <a:pt x="993" y="48"/>
                    <a:pt x="974" y="1"/>
                    <a:pt x="9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
            <p:cNvSpPr/>
            <p:nvPr/>
          </p:nvSpPr>
          <p:spPr>
            <a:xfrm rot="-2101437">
              <a:off x="1220057" y="3499110"/>
              <a:ext cx="31415" cy="54789"/>
            </a:xfrm>
            <a:custGeom>
              <a:rect b="b" l="l" r="r" t="t"/>
              <a:pathLst>
                <a:path extrusionOk="0" h="954" w="547">
                  <a:moveTo>
                    <a:pt x="67" y="0"/>
                  </a:moveTo>
                  <a:cubicBezTo>
                    <a:pt x="33" y="0"/>
                    <a:pt x="1" y="39"/>
                    <a:pt x="11" y="79"/>
                  </a:cubicBezTo>
                  <a:cubicBezTo>
                    <a:pt x="136" y="372"/>
                    <a:pt x="276" y="665"/>
                    <a:pt x="443" y="930"/>
                  </a:cubicBezTo>
                  <a:cubicBezTo>
                    <a:pt x="452" y="947"/>
                    <a:pt x="465" y="953"/>
                    <a:pt x="479" y="953"/>
                  </a:cubicBezTo>
                  <a:cubicBezTo>
                    <a:pt x="511" y="953"/>
                    <a:pt x="546" y="917"/>
                    <a:pt x="527" y="888"/>
                  </a:cubicBezTo>
                  <a:cubicBezTo>
                    <a:pt x="415" y="581"/>
                    <a:pt x="276" y="302"/>
                    <a:pt x="108" y="23"/>
                  </a:cubicBezTo>
                  <a:cubicBezTo>
                    <a:pt x="96" y="7"/>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7"/>
            <p:cNvSpPr/>
            <p:nvPr/>
          </p:nvSpPr>
          <p:spPr>
            <a:xfrm rot="-2101437">
              <a:off x="1203199" y="3523782"/>
              <a:ext cx="23719" cy="30611"/>
            </a:xfrm>
            <a:custGeom>
              <a:rect b="b" l="l" r="r" t="t"/>
              <a:pathLst>
                <a:path extrusionOk="0" h="533" w="413">
                  <a:moveTo>
                    <a:pt x="93" y="1"/>
                  </a:moveTo>
                  <a:cubicBezTo>
                    <a:pt x="48" y="1"/>
                    <a:pt x="0" y="60"/>
                    <a:pt x="30" y="119"/>
                  </a:cubicBezTo>
                  <a:cubicBezTo>
                    <a:pt x="114" y="245"/>
                    <a:pt x="197" y="384"/>
                    <a:pt x="281" y="510"/>
                  </a:cubicBezTo>
                  <a:cubicBezTo>
                    <a:pt x="293" y="526"/>
                    <a:pt x="310" y="533"/>
                    <a:pt x="328" y="533"/>
                  </a:cubicBezTo>
                  <a:cubicBezTo>
                    <a:pt x="369" y="533"/>
                    <a:pt x="412" y="493"/>
                    <a:pt x="393" y="454"/>
                  </a:cubicBezTo>
                  <a:cubicBezTo>
                    <a:pt x="309" y="314"/>
                    <a:pt x="225" y="175"/>
                    <a:pt x="142" y="35"/>
                  </a:cubicBezTo>
                  <a:cubicBezTo>
                    <a:pt x="129" y="11"/>
                    <a:pt x="111" y="1"/>
                    <a:pt x="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
            <p:cNvSpPr/>
            <p:nvPr/>
          </p:nvSpPr>
          <p:spPr>
            <a:xfrm rot="-2101437">
              <a:off x="2054652" y="3273049"/>
              <a:ext cx="12060" cy="53640"/>
            </a:xfrm>
            <a:custGeom>
              <a:rect b="b" l="l" r="r" t="t"/>
              <a:pathLst>
                <a:path extrusionOk="0" h="934" w="210">
                  <a:moveTo>
                    <a:pt x="84" y="0"/>
                  </a:moveTo>
                  <a:cubicBezTo>
                    <a:pt x="44" y="0"/>
                    <a:pt x="1" y="30"/>
                    <a:pt x="1" y="64"/>
                  </a:cubicBezTo>
                  <a:cubicBezTo>
                    <a:pt x="1" y="204"/>
                    <a:pt x="28" y="329"/>
                    <a:pt x="42" y="455"/>
                  </a:cubicBezTo>
                  <a:cubicBezTo>
                    <a:pt x="42" y="581"/>
                    <a:pt x="42" y="734"/>
                    <a:pt x="42" y="873"/>
                  </a:cubicBezTo>
                  <a:cubicBezTo>
                    <a:pt x="35" y="912"/>
                    <a:pt x="65" y="933"/>
                    <a:pt x="96" y="933"/>
                  </a:cubicBezTo>
                  <a:cubicBezTo>
                    <a:pt x="122" y="933"/>
                    <a:pt x="148" y="919"/>
                    <a:pt x="154" y="887"/>
                  </a:cubicBezTo>
                  <a:cubicBezTo>
                    <a:pt x="210" y="608"/>
                    <a:pt x="210" y="316"/>
                    <a:pt x="140" y="37"/>
                  </a:cubicBezTo>
                  <a:cubicBezTo>
                    <a:pt x="130" y="11"/>
                    <a:pt x="107" y="0"/>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
            <p:cNvSpPr/>
            <p:nvPr/>
          </p:nvSpPr>
          <p:spPr>
            <a:xfrm rot="-2101437">
              <a:off x="2030425" y="3292205"/>
              <a:ext cx="21192" cy="33769"/>
            </a:xfrm>
            <a:custGeom>
              <a:rect b="b" l="l" r="r" t="t"/>
              <a:pathLst>
                <a:path extrusionOk="0" h="588" w="369">
                  <a:moveTo>
                    <a:pt x="86" y="1"/>
                  </a:moveTo>
                  <a:cubicBezTo>
                    <a:pt x="40" y="1"/>
                    <a:pt x="0" y="65"/>
                    <a:pt x="34" y="110"/>
                  </a:cubicBezTo>
                  <a:cubicBezTo>
                    <a:pt x="62" y="166"/>
                    <a:pt x="132" y="249"/>
                    <a:pt x="174" y="319"/>
                  </a:cubicBezTo>
                  <a:cubicBezTo>
                    <a:pt x="215" y="403"/>
                    <a:pt x="243" y="487"/>
                    <a:pt x="271" y="556"/>
                  </a:cubicBezTo>
                  <a:cubicBezTo>
                    <a:pt x="282" y="579"/>
                    <a:pt x="300" y="587"/>
                    <a:pt x="318" y="587"/>
                  </a:cubicBezTo>
                  <a:cubicBezTo>
                    <a:pt x="344" y="587"/>
                    <a:pt x="369" y="567"/>
                    <a:pt x="369" y="542"/>
                  </a:cubicBezTo>
                  <a:cubicBezTo>
                    <a:pt x="341" y="347"/>
                    <a:pt x="257" y="152"/>
                    <a:pt x="118" y="12"/>
                  </a:cubicBezTo>
                  <a:cubicBezTo>
                    <a:pt x="107" y="4"/>
                    <a:pt x="96"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7"/>
          <p:cNvGrpSpPr/>
          <p:nvPr/>
        </p:nvGrpSpPr>
        <p:grpSpPr>
          <a:xfrm>
            <a:off x="5958082" y="924168"/>
            <a:ext cx="1570942" cy="802163"/>
            <a:chOff x="2710150" y="1733628"/>
            <a:chExt cx="1306723" cy="667246"/>
          </a:xfrm>
        </p:grpSpPr>
        <p:sp>
          <p:nvSpPr>
            <p:cNvPr id="493" name="Google Shape;493;p7"/>
            <p:cNvSpPr/>
            <p:nvPr/>
          </p:nvSpPr>
          <p:spPr>
            <a:xfrm>
              <a:off x="2710150" y="1733628"/>
              <a:ext cx="1306723" cy="667246"/>
            </a:xfrm>
            <a:custGeom>
              <a:rect b="b" l="l" r="r" t="t"/>
              <a:pathLst>
                <a:path extrusionOk="0" h="16724" w="32752">
                  <a:moveTo>
                    <a:pt x="3246" y="217"/>
                  </a:moveTo>
                  <a:cubicBezTo>
                    <a:pt x="4918" y="217"/>
                    <a:pt x="6483" y="2408"/>
                    <a:pt x="7658" y="3249"/>
                  </a:cubicBezTo>
                  <a:cubicBezTo>
                    <a:pt x="7672" y="3263"/>
                    <a:pt x="7700" y="3263"/>
                    <a:pt x="7728" y="3263"/>
                  </a:cubicBezTo>
                  <a:cubicBezTo>
                    <a:pt x="7421" y="3695"/>
                    <a:pt x="7170" y="4170"/>
                    <a:pt x="6988" y="4462"/>
                  </a:cubicBezTo>
                  <a:cubicBezTo>
                    <a:pt x="6947" y="4546"/>
                    <a:pt x="6905" y="4616"/>
                    <a:pt x="6863" y="4700"/>
                  </a:cubicBezTo>
                  <a:cubicBezTo>
                    <a:pt x="5873" y="4518"/>
                    <a:pt x="4910" y="4267"/>
                    <a:pt x="3976" y="3932"/>
                  </a:cubicBezTo>
                  <a:cubicBezTo>
                    <a:pt x="2790" y="3472"/>
                    <a:pt x="0" y="1924"/>
                    <a:pt x="2176" y="543"/>
                  </a:cubicBezTo>
                  <a:cubicBezTo>
                    <a:pt x="2536" y="314"/>
                    <a:pt x="2894" y="217"/>
                    <a:pt x="3246" y="217"/>
                  </a:cubicBezTo>
                  <a:close/>
                  <a:moveTo>
                    <a:pt x="9219" y="2507"/>
                  </a:moveTo>
                  <a:cubicBezTo>
                    <a:pt x="9380" y="2507"/>
                    <a:pt x="9547" y="2550"/>
                    <a:pt x="9722" y="2649"/>
                  </a:cubicBezTo>
                  <a:lnTo>
                    <a:pt x="9736" y="2649"/>
                  </a:lnTo>
                  <a:cubicBezTo>
                    <a:pt x="12275" y="4086"/>
                    <a:pt x="14855" y="5467"/>
                    <a:pt x="17422" y="6834"/>
                  </a:cubicBezTo>
                  <a:cubicBezTo>
                    <a:pt x="20072" y="8229"/>
                    <a:pt x="22778" y="9540"/>
                    <a:pt x="25652" y="10405"/>
                  </a:cubicBezTo>
                  <a:lnTo>
                    <a:pt x="25680" y="10405"/>
                  </a:lnTo>
                  <a:cubicBezTo>
                    <a:pt x="26391" y="11200"/>
                    <a:pt x="25624" y="12399"/>
                    <a:pt x="25261" y="13180"/>
                  </a:cubicBezTo>
                  <a:cubicBezTo>
                    <a:pt x="24884" y="14017"/>
                    <a:pt x="24327" y="14784"/>
                    <a:pt x="23364" y="14812"/>
                  </a:cubicBezTo>
                  <a:cubicBezTo>
                    <a:pt x="23350" y="14812"/>
                    <a:pt x="23350" y="14798"/>
                    <a:pt x="23336" y="14798"/>
                  </a:cubicBezTo>
                  <a:cubicBezTo>
                    <a:pt x="18022" y="12483"/>
                    <a:pt x="12903" y="9777"/>
                    <a:pt x="7644" y="7350"/>
                  </a:cubicBezTo>
                  <a:cubicBezTo>
                    <a:pt x="7170" y="7057"/>
                    <a:pt x="6765" y="6750"/>
                    <a:pt x="6710" y="6039"/>
                  </a:cubicBezTo>
                  <a:cubicBezTo>
                    <a:pt x="6682" y="5537"/>
                    <a:pt x="6975" y="5020"/>
                    <a:pt x="7226" y="4602"/>
                  </a:cubicBezTo>
                  <a:cubicBezTo>
                    <a:pt x="7606" y="3960"/>
                    <a:pt x="8291" y="2507"/>
                    <a:pt x="9219" y="2507"/>
                  </a:cubicBezTo>
                  <a:close/>
                  <a:moveTo>
                    <a:pt x="26028" y="12148"/>
                  </a:moveTo>
                  <a:cubicBezTo>
                    <a:pt x="26042" y="12176"/>
                    <a:pt x="26070" y="12190"/>
                    <a:pt x="26098" y="12204"/>
                  </a:cubicBezTo>
                  <a:cubicBezTo>
                    <a:pt x="27144" y="12483"/>
                    <a:pt x="28162" y="12790"/>
                    <a:pt x="29181" y="13111"/>
                  </a:cubicBezTo>
                  <a:cubicBezTo>
                    <a:pt x="30352" y="13501"/>
                    <a:pt x="32751" y="14157"/>
                    <a:pt x="31357" y="15775"/>
                  </a:cubicBezTo>
                  <a:cubicBezTo>
                    <a:pt x="30975" y="16213"/>
                    <a:pt x="30508" y="16389"/>
                    <a:pt x="29998" y="16389"/>
                  </a:cubicBezTo>
                  <a:cubicBezTo>
                    <a:pt x="28380" y="16389"/>
                    <a:pt x="26329" y="14621"/>
                    <a:pt x="25205" y="13836"/>
                  </a:cubicBezTo>
                  <a:cubicBezTo>
                    <a:pt x="25331" y="13627"/>
                    <a:pt x="25442" y="13431"/>
                    <a:pt x="25540" y="13208"/>
                  </a:cubicBezTo>
                  <a:cubicBezTo>
                    <a:pt x="25693" y="12887"/>
                    <a:pt x="25889" y="12511"/>
                    <a:pt x="26028" y="12148"/>
                  </a:cubicBezTo>
                  <a:close/>
                  <a:moveTo>
                    <a:pt x="3209" y="1"/>
                  </a:moveTo>
                  <a:cubicBezTo>
                    <a:pt x="2408" y="1"/>
                    <a:pt x="1634" y="342"/>
                    <a:pt x="1284" y="1143"/>
                  </a:cubicBezTo>
                  <a:cubicBezTo>
                    <a:pt x="168" y="3667"/>
                    <a:pt x="5119" y="4741"/>
                    <a:pt x="6751" y="4909"/>
                  </a:cubicBezTo>
                  <a:cubicBezTo>
                    <a:pt x="6389" y="5760"/>
                    <a:pt x="6403" y="6666"/>
                    <a:pt x="7044" y="7196"/>
                  </a:cubicBezTo>
                  <a:cubicBezTo>
                    <a:pt x="7058" y="7210"/>
                    <a:pt x="7058" y="7210"/>
                    <a:pt x="7072" y="7224"/>
                  </a:cubicBezTo>
                  <a:lnTo>
                    <a:pt x="7100" y="7238"/>
                  </a:lnTo>
                  <a:cubicBezTo>
                    <a:pt x="7198" y="7308"/>
                    <a:pt x="7295" y="7364"/>
                    <a:pt x="7407" y="7420"/>
                  </a:cubicBezTo>
                  <a:cubicBezTo>
                    <a:pt x="9792" y="8898"/>
                    <a:pt x="12484" y="10000"/>
                    <a:pt x="15023" y="11200"/>
                  </a:cubicBezTo>
                  <a:cubicBezTo>
                    <a:pt x="17743" y="12483"/>
                    <a:pt x="20435" y="13836"/>
                    <a:pt x="23183" y="15036"/>
                  </a:cubicBezTo>
                  <a:cubicBezTo>
                    <a:pt x="23201" y="15043"/>
                    <a:pt x="23220" y="15046"/>
                    <a:pt x="23238" y="15046"/>
                  </a:cubicBezTo>
                  <a:cubicBezTo>
                    <a:pt x="23288" y="15046"/>
                    <a:pt x="23333" y="15021"/>
                    <a:pt x="23364" y="14980"/>
                  </a:cubicBezTo>
                  <a:cubicBezTo>
                    <a:pt x="23421" y="14986"/>
                    <a:pt x="23477" y="14989"/>
                    <a:pt x="23532" y="14989"/>
                  </a:cubicBezTo>
                  <a:cubicBezTo>
                    <a:pt x="24203" y="14989"/>
                    <a:pt x="24721" y="14530"/>
                    <a:pt x="25108" y="13975"/>
                  </a:cubicBezTo>
                  <a:cubicBezTo>
                    <a:pt x="26097" y="14813"/>
                    <a:pt x="28414" y="16724"/>
                    <a:pt x="30169" y="16724"/>
                  </a:cubicBezTo>
                  <a:cubicBezTo>
                    <a:pt x="30841" y="16724"/>
                    <a:pt x="31430" y="16444"/>
                    <a:pt x="31831" y="15719"/>
                  </a:cubicBezTo>
                  <a:cubicBezTo>
                    <a:pt x="32263" y="14980"/>
                    <a:pt x="32026" y="14031"/>
                    <a:pt x="31301" y="13585"/>
                  </a:cubicBezTo>
                  <a:cubicBezTo>
                    <a:pt x="30701" y="13222"/>
                    <a:pt x="29934" y="13055"/>
                    <a:pt x="29264" y="12846"/>
                  </a:cubicBezTo>
                  <a:cubicBezTo>
                    <a:pt x="28246" y="12511"/>
                    <a:pt x="27214" y="12204"/>
                    <a:pt x="26182" y="11925"/>
                  </a:cubicBezTo>
                  <a:lnTo>
                    <a:pt x="26112" y="11925"/>
                  </a:lnTo>
                  <a:cubicBezTo>
                    <a:pt x="26293" y="11339"/>
                    <a:pt x="26335" y="10739"/>
                    <a:pt x="25875" y="10223"/>
                  </a:cubicBezTo>
                  <a:cubicBezTo>
                    <a:pt x="25847" y="10195"/>
                    <a:pt x="25819" y="10181"/>
                    <a:pt x="25791" y="10181"/>
                  </a:cubicBezTo>
                  <a:cubicBezTo>
                    <a:pt x="25777" y="10154"/>
                    <a:pt x="25749" y="10140"/>
                    <a:pt x="25735" y="10140"/>
                  </a:cubicBezTo>
                  <a:cubicBezTo>
                    <a:pt x="22778" y="9177"/>
                    <a:pt x="19975" y="7866"/>
                    <a:pt x="17241" y="6415"/>
                  </a:cubicBezTo>
                  <a:cubicBezTo>
                    <a:pt x="14618" y="5006"/>
                    <a:pt x="12038" y="3402"/>
                    <a:pt x="9304" y="2203"/>
                  </a:cubicBezTo>
                  <a:cubicBezTo>
                    <a:pt x="9294" y="2199"/>
                    <a:pt x="9283" y="2198"/>
                    <a:pt x="9273" y="2198"/>
                  </a:cubicBezTo>
                  <a:cubicBezTo>
                    <a:pt x="9238" y="2198"/>
                    <a:pt x="9203" y="2216"/>
                    <a:pt x="9192" y="2259"/>
                  </a:cubicBezTo>
                  <a:cubicBezTo>
                    <a:pt x="9161" y="2255"/>
                    <a:pt x="9130" y="2253"/>
                    <a:pt x="9099" y="2253"/>
                  </a:cubicBezTo>
                  <a:cubicBezTo>
                    <a:pt x="8635" y="2253"/>
                    <a:pt x="8220" y="2638"/>
                    <a:pt x="7853" y="3096"/>
                  </a:cubicBezTo>
                  <a:cubicBezTo>
                    <a:pt x="7853" y="3054"/>
                    <a:pt x="7839" y="3012"/>
                    <a:pt x="7797" y="2998"/>
                  </a:cubicBezTo>
                  <a:cubicBezTo>
                    <a:pt x="6584" y="2091"/>
                    <a:pt x="5635" y="654"/>
                    <a:pt x="4143" y="152"/>
                  </a:cubicBezTo>
                  <a:cubicBezTo>
                    <a:pt x="3844" y="54"/>
                    <a:pt x="3524" y="1"/>
                    <a:pt x="32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
            <p:cNvSpPr/>
            <p:nvPr/>
          </p:nvSpPr>
          <p:spPr>
            <a:xfrm>
              <a:off x="3918049" y="2282100"/>
              <a:ext cx="41813" cy="25455"/>
            </a:xfrm>
            <a:custGeom>
              <a:rect b="b" l="l" r="r" t="t"/>
              <a:pathLst>
                <a:path extrusionOk="0" h="638" w="1048">
                  <a:moveTo>
                    <a:pt x="94" y="0"/>
                  </a:moveTo>
                  <a:cubicBezTo>
                    <a:pt x="37" y="0"/>
                    <a:pt x="0" y="80"/>
                    <a:pt x="49" y="117"/>
                  </a:cubicBezTo>
                  <a:cubicBezTo>
                    <a:pt x="203" y="214"/>
                    <a:pt x="356" y="298"/>
                    <a:pt x="496" y="396"/>
                  </a:cubicBezTo>
                  <a:cubicBezTo>
                    <a:pt x="635" y="479"/>
                    <a:pt x="775" y="563"/>
                    <a:pt x="928" y="633"/>
                  </a:cubicBezTo>
                  <a:cubicBezTo>
                    <a:pt x="936" y="636"/>
                    <a:pt x="943" y="637"/>
                    <a:pt x="950" y="637"/>
                  </a:cubicBezTo>
                  <a:cubicBezTo>
                    <a:pt x="1009" y="637"/>
                    <a:pt x="1048" y="545"/>
                    <a:pt x="998" y="507"/>
                  </a:cubicBezTo>
                  <a:cubicBezTo>
                    <a:pt x="719" y="312"/>
                    <a:pt x="426" y="145"/>
                    <a:pt x="119" y="5"/>
                  </a:cubicBezTo>
                  <a:cubicBezTo>
                    <a:pt x="111" y="2"/>
                    <a:pt x="102" y="0"/>
                    <a:pt x="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
            <p:cNvSpPr/>
            <p:nvPr/>
          </p:nvSpPr>
          <p:spPr>
            <a:xfrm>
              <a:off x="3923076" y="2293191"/>
              <a:ext cx="36985" cy="26971"/>
            </a:xfrm>
            <a:custGeom>
              <a:rect b="b" l="l" r="r" t="t"/>
              <a:pathLst>
                <a:path extrusionOk="0" h="676" w="927">
                  <a:moveTo>
                    <a:pt x="95" y="1"/>
                  </a:moveTo>
                  <a:cubicBezTo>
                    <a:pt x="46" y="1"/>
                    <a:pt x="1" y="68"/>
                    <a:pt x="49" y="104"/>
                  </a:cubicBezTo>
                  <a:cubicBezTo>
                    <a:pt x="286" y="299"/>
                    <a:pt x="537" y="494"/>
                    <a:pt x="788" y="662"/>
                  </a:cubicBezTo>
                  <a:cubicBezTo>
                    <a:pt x="803" y="672"/>
                    <a:pt x="817" y="676"/>
                    <a:pt x="830" y="676"/>
                  </a:cubicBezTo>
                  <a:cubicBezTo>
                    <a:pt x="892" y="676"/>
                    <a:pt x="927" y="582"/>
                    <a:pt x="858" y="536"/>
                  </a:cubicBezTo>
                  <a:cubicBezTo>
                    <a:pt x="621" y="355"/>
                    <a:pt x="370" y="174"/>
                    <a:pt x="119" y="6"/>
                  </a:cubicBezTo>
                  <a:cubicBezTo>
                    <a:pt x="111" y="2"/>
                    <a:pt x="103" y="1"/>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
            <p:cNvSpPr/>
            <p:nvPr/>
          </p:nvSpPr>
          <p:spPr>
            <a:xfrm>
              <a:off x="3584585" y="2285571"/>
              <a:ext cx="59806" cy="20747"/>
            </a:xfrm>
            <a:custGeom>
              <a:rect b="b" l="l" r="r" t="t"/>
              <a:pathLst>
                <a:path extrusionOk="0" h="520" w="1499">
                  <a:moveTo>
                    <a:pt x="65" y="0"/>
                  </a:moveTo>
                  <a:cubicBezTo>
                    <a:pt x="9" y="0"/>
                    <a:pt x="1" y="73"/>
                    <a:pt x="52" y="86"/>
                  </a:cubicBezTo>
                  <a:cubicBezTo>
                    <a:pt x="275" y="169"/>
                    <a:pt x="499" y="239"/>
                    <a:pt x="722" y="309"/>
                  </a:cubicBezTo>
                  <a:cubicBezTo>
                    <a:pt x="945" y="392"/>
                    <a:pt x="1168" y="462"/>
                    <a:pt x="1405" y="518"/>
                  </a:cubicBezTo>
                  <a:cubicBezTo>
                    <a:pt x="1408" y="519"/>
                    <a:pt x="1412" y="520"/>
                    <a:pt x="1415" y="520"/>
                  </a:cubicBezTo>
                  <a:cubicBezTo>
                    <a:pt x="1455" y="520"/>
                    <a:pt x="1499" y="446"/>
                    <a:pt x="1447" y="420"/>
                  </a:cubicBezTo>
                  <a:cubicBezTo>
                    <a:pt x="1015" y="211"/>
                    <a:pt x="554" y="72"/>
                    <a:pt x="80" y="2"/>
                  </a:cubicBezTo>
                  <a:cubicBezTo>
                    <a:pt x="75" y="1"/>
                    <a:pt x="70"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
            <p:cNvSpPr/>
            <p:nvPr/>
          </p:nvSpPr>
          <p:spPr>
            <a:xfrm>
              <a:off x="3614189" y="2283217"/>
              <a:ext cx="42092" cy="18473"/>
            </a:xfrm>
            <a:custGeom>
              <a:rect b="b" l="l" r="r" t="t"/>
              <a:pathLst>
                <a:path extrusionOk="0" h="463" w="1055">
                  <a:moveTo>
                    <a:pt x="72" y="0"/>
                  </a:moveTo>
                  <a:cubicBezTo>
                    <a:pt x="27" y="0"/>
                    <a:pt x="1" y="78"/>
                    <a:pt x="50" y="103"/>
                  </a:cubicBezTo>
                  <a:cubicBezTo>
                    <a:pt x="342" y="228"/>
                    <a:pt x="635" y="340"/>
                    <a:pt x="914" y="451"/>
                  </a:cubicBezTo>
                  <a:cubicBezTo>
                    <a:pt x="930" y="459"/>
                    <a:pt x="944" y="463"/>
                    <a:pt x="957" y="463"/>
                  </a:cubicBezTo>
                  <a:cubicBezTo>
                    <a:pt x="1035" y="463"/>
                    <a:pt x="1054" y="334"/>
                    <a:pt x="970" y="298"/>
                  </a:cubicBezTo>
                  <a:cubicBezTo>
                    <a:pt x="677" y="200"/>
                    <a:pt x="384" y="89"/>
                    <a:pt x="91" y="5"/>
                  </a:cubicBezTo>
                  <a:cubicBezTo>
                    <a:pt x="84" y="2"/>
                    <a:pt x="78"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
            <p:cNvSpPr/>
            <p:nvPr/>
          </p:nvSpPr>
          <p:spPr>
            <a:xfrm>
              <a:off x="3477340" y="2052250"/>
              <a:ext cx="62320" cy="32676"/>
            </a:xfrm>
            <a:custGeom>
              <a:rect b="b" l="l" r="r" t="t"/>
              <a:pathLst>
                <a:path extrusionOk="0" h="819" w="1562">
                  <a:moveTo>
                    <a:pt x="80" y="1"/>
                  </a:moveTo>
                  <a:cubicBezTo>
                    <a:pt x="26" y="1"/>
                    <a:pt x="1" y="80"/>
                    <a:pt x="62" y="117"/>
                  </a:cubicBezTo>
                  <a:cubicBezTo>
                    <a:pt x="508" y="382"/>
                    <a:pt x="969" y="619"/>
                    <a:pt x="1457" y="814"/>
                  </a:cubicBezTo>
                  <a:cubicBezTo>
                    <a:pt x="1464" y="817"/>
                    <a:pt x="1470" y="818"/>
                    <a:pt x="1477" y="818"/>
                  </a:cubicBezTo>
                  <a:cubicBezTo>
                    <a:pt x="1534" y="818"/>
                    <a:pt x="1562" y="713"/>
                    <a:pt x="1499" y="675"/>
                  </a:cubicBezTo>
                  <a:cubicBezTo>
                    <a:pt x="1052" y="410"/>
                    <a:pt x="592" y="187"/>
                    <a:pt x="104" y="5"/>
                  </a:cubicBezTo>
                  <a:cubicBezTo>
                    <a:pt x="95" y="2"/>
                    <a:pt x="87" y="1"/>
                    <a:pt x="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
            <p:cNvSpPr/>
            <p:nvPr/>
          </p:nvSpPr>
          <p:spPr>
            <a:xfrm>
              <a:off x="3495653" y="2076787"/>
              <a:ext cx="50590" cy="22023"/>
            </a:xfrm>
            <a:custGeom>
              <a:rect b="b" l="l" r="r" t="t"/>
              <a:pathLst>
                <a:path extrusionOk="0" h="552" w="1268">
                  <a:moveTo>
                    <a:pt x="72" y="0"/>
                  </a:moveTo>
                  <a:cubicBezTo>
                    <a:pt x="17" y="0"/>
                    <a:pt x="1" y="105"/>
                    <a:pt x="63" y="130"/>
                  </a:cubicBezTo>
                  <a:cubicBezTo>
                    <a:pt x="412" y="269"/>
                    <a:pt x="761" y="423"/>
                    <a:pt x="1124" y="548"/>
                  </a:cubicBezTo>
                  <a:cubicBezTo>
                    <a:pt x="1133" y="550"/>
                    <a:pt x="1141" y="552"/>
                    <a:pt x="1150" y="552"/>
                  </a:cubicBezTo>
                  <a:cubicBezTo>
                    <a:pt x="1241" y="552"/>
                    <a:pt x="1268" y="418"/>
                    <a:pt x="1165" y="367"/>
                  </a:cubicBezTo>
                  <a:cubicBezTo>
                    <a:pt x="817" y="227"/>
                    <a:pt x="454" y="130"/>
                    <a:pt x="91" y="4"/>
                  </a:cubicBezTo>
                  <a:cubicBezTo>
                    <a:pt x="84" y="1"/>
                    <a:pt x="78"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
            <p:cNvSpPr/>
            <p:nvPr/>
          </p:nvSpPr>
          <p:spPr>
            <a:xfrm>
              <a:off x="3004674" y="1994119"/>
              <a:ext cx="45723" cy="37384"/>
            </a:xfrm>
            <a:custGeom>
              <a:rect b="b" l="l" r="r" t="t"/>
              <a:pathLst>
                <a:path extrusionOk="0" h="937" w="1146">
                  <a:moveTo>
                    <a:pt x="48" y="1"/>
                  </a:moveTo>
                  <a:cubicBezTo>
                    <a:pt x="20" y="1"/>
                    <a:pt x="1" y="27"/>
                    <a:pt x="11" y="68"/>
                  </a:cubicBezTo>
                  <a:cubicBezTo>
                    <a:pt x="95" y="277"/>
                    <a:pt x="234" y="458"/>
                    <a:pt x="429" y="584"/>
                  </a:cubicBezTo>
                  <a:cubicBezTo>
                    <a:pt x="597" y="737"/>
                    <a:pt x="792" y="863"/>
                    <a:pt x="1015" y="932"/>
                  </a:cubicBezTo>
                  <a:cubicBezTo>
                    <a:pt x="1024" y="935"/>
                    <a:pt x="1033" y="937"/>
                    <a:pt x="1041" y="937"/>
                  </a:cubicBezTo>
                  <a:cubicBezTo>
                    <a:pt x="1109" y="937"/>
                    <a:pt x="1146" y="844"/>
                    <a:pt x="1071" y="807"/>
                  </a:cubicBezTo>
                  <a:cubicBezTo>
                    <a:pt x="876" y="695"/>
                    <a:pt x="681" y="570"/>
                    <a:pt x="499" y="430"/>
                  </a:cubicBezTo>
                  <a:cubicBezTo>
                    <a:pt x="346" y="305"/>
                    <a:pt x="234" y="123"/>
                    <a:pt x="81" y="12"/>
                  </a:cubicBezTo>
                  <a:cubicBezTo>
                    <a:pt x="70"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
            <p:cNvSpPr/>
            <p:nvPr/>
          </p:nvSpPr>
          <p:spPr>
            <a:xfrm>
              <a:off x="3028732" y="1993760"/>
              <a:ext cx="36626" cy="30043"/>
            </a:xfrm>
            <a:custGeom>
              <a:rect b="b" l="l" r="r" t="t"/>
              <a:pathLst>
                <a:path extrusionOk="0" h="753" w="918">
                  <a:moveTo>
                    <a:pt x="88" y="1"/>
                  </a:moveTo>
                  <a:cubicBezTo>
                    <a:pt x="42" y="1"/>
                    <a:pt x="1" y="53"/>
                    <a:pt x="22" y="105"/>
                  </a:cubicBezTo>
                  <a:cubicBezTo>
                    <a:pt x="189" y="397"/>
                    <a:pt x="454" y="635"/>
                    <a:pt x="775" y="746"/>
                  </a:cubicBezTo>
                  <a:cubicBezTo>
                    <a:pt x="787" y="751"/>
                    <a:pt x="799" y="753"/>
                    <a:pt x="809" y="753"/>
                  </a:cubicBezTo>
                  <a:cubicBezTo>
                    <a:pt x="894" y="753"/>
                    <a:pt x="918" y="616"/>
                    <a:pt x="831" y="579"/>
                  </a:cubicBezTo>
                  <a:cubicBezTo>
                    <a:pt x="552" y="453"/>
                    <a:pt x="315" y="258"/>
                    <a:pt x="133" y="21"/>
                  </a:cubicBezTo>
                  <a:cubicBezTo>
                    <a:pt x="119" y="7"/>
                    <a:pt x="103" y="1"/>
                    <a:pt x="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
            <p:cNvSpPr/>
            <p:nvPr/>
          </p:nvSpPr>
          <p:spPr>
            <a:xfrm>
              <a:off x="2810293" y="1751702"/>
              <a:ext cx="51268" cy="9176"/>
            </a:xfrm>
            <a:custGeom>
              <a:rect b="b" l="l" r="r" t="t"/>
              <a:pathLst>
                <a:path extrusionOk="0" h="230" w="1285">
                  <a:moveTo>
                    <a:pt x="704" y="1"/>
                  </a:moveTo>
                  <a:cubicBezTo>
                    <a:pt x="475" y="1"/>
                    <a:pt x="243" y="51"/>
                    <a:pt x="29" y="146"/>
                  </a:cubicBezTo>
                  <a:cubicBezTo>
                    <a:pt x="1" y="160"/>
                    <a:pt x="15" y="215"/>
                    <a:pt x="57" y="215"/>
                  </a:cubicBezTo>
                  <a:cubicBezTo>
                    <a:pt x="238" y="215"/>
                    <a:pt x="433" y="160"/>
                    <a:pt x="629" y="160"/>
                  </a:cubicBezTo>
                  <a:cubicBezTo>
                    <a:pt x="810" y="174"/>
                    <a:pt x="1005" y="188"/>
                    <a:pt x="1201" y="229"/>
                  </a:cubicBezTo>
                  <a:cubicBezTo>
                    <a:pt x="1284" y="229"/>
                    <a:pt x="1284" y="132"/>
                    <a:pt x="1215" y="90"/>
                  </a:cubicBezTo>
                  <a:cubicBezTo>
                    <a:pt x="1052" y="30"/>
                    <a:pt x="879" y="1"/>
                    <a:pt x="7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
            <p:cNvSpPr/>
            <p:nvPr/>
          </p:nvSpPr>
          <p:spPr>
            <a:xfrm>
              <a:off x="2824935" y="1766464"/>
              <a:ext cx="45762" cy="9575"/>
            </a:xfrm>
            <a:custGeom>
              <a:rect b="b" l="l" r="r" t="t"/>
              <a:pathLst>
                <a:path extrusionOk="0" h="240" w="1147">
                  <a:moveTo>
                    <a:pt x="488" y="1"/>
                  </a:moveTo>
                  <a:cubicBezTo>
                    <a:pt x="342" y="1"/>
                    <a:pt x="196" y="19"/>
                    <a:pt x="52" y="55"/>
                  </a:cubicBezTo>
                  <a:cubicBezTo>
                    <a:pt x="0" y="68"/>
                    <a:pt x="9" y="154"/>
                    <a:pt x="67" y="154"/>
                  </a:cubicBezTo>
                  <a:cubicBezTo>
                    <a:pt x="71" y="154"/>
                    <a:pt x="76" y="153"/>
                    <a:pt x="80" y="152"/>
                  </a:cubicBezTo>
                  <a:cubicBezTo>
                    <a:pt x="177" y="140"/>
                    <a:pt x="273" y="133"/>
                    <a:pt x="369" y="133"/>
                  </a:cubicBezTo>
                  <a:cubicBezTo>
                    <a:pt x="592" y="133"/>
                    <a:pt x="814" y="168"/>
                    <a:pt x="1029" y="236"/>
                  </a:cubicBezTo>
                  <a:cubicBezTo>
                    <a:pt x="1038" y="239"/>
                    <a:pt x="1046" y="240"/>
                    <a:pt x="1054" y="240"/>
                  </a:cubicBezTo>
                  <a:cubicBezTo>
                    <a:pt x="1131" y="240"/>
                    <a:pt x="1147" y="122"/>
                    <a:pt x="1071" y="97"/>
                  </a:cubicBezTo>
                  <a:cubicBezTo>
                    <a:pt x="879" y="33"/>
                    <a:pt x="68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2cec2d1d35f_0_92"/>
          <p:cNvSpPr/>
          <p:nvPr/>
        </p:nvSpPr>
        <p:spPr>
          <a:xfrm flipH="1">
            <a:off x="448571" y="168891"/>
            <a:ext cx="8668114" cy="4773606"/>
          </a:xfrm>
          <a:custGeom>
            <a:rect b="b" l="l" r="r" t="t"/>
            <a:pathLst>
              <a:path extrusionOk="0" h="12757" w="18719">
                <a:moveTo>
                  <a:pt x="27" y="0"/>
                </a:moveTo>
                <a:cubicBezTo>
                  <a:pt x="82" y="3861"/>
                  <a:pt x="132" y="7717"/>
                  <a:pt x="182" y="11578"/>
                </a:cubicBezTo>
                <a:cubicBezTo>
                  <a:pt x="118" y="11969"/>
                  <a:pt x="59" y="12365"/>
                  <a:pt x="0" y="12756"/>
                </a:cubicBezTo>
                <a:cubicBezTo>
                  <a:pt x="6162" y="12611"/>
                  <a:pt x="12429" y="12756"/>
                  <a:pt x="18586" y="12506"/>
                </a:cubicBezTo>
                <a:cubicBezTo>
                  <a:pt x="18718" y="8563"/>
                  <a:pt x="18623" y="4275"/>
                  <a:pt x="18527" y="332"/>
                </a:cubicBezTo>
                <a:cubicBezTo>
                  <a:pt x="17295" y="430"/>
                  <a:pt x="16059" y="479"/>
                  <a:pt x="14823" y="479"/>
                </a:cubicBezTo>
                <a:cubicBezTo>
                  <a:pt x="13587" y="479"/>
                  <a:pt x="12351" y="430"/>
                  <a:pt x="11119" y="332"/>
                </a:cubicBezTo>
                <a:cubicBezTo>
                  <a:pt x="10305" y="268"/>
                  <a:pt x="9486" y="182"/>
                  <a:pt x="8672" y="146"/>
                </a:cubicBezTo>
                <a:cubicBezTo>
                  <a:pt x="8297" y="129"/>
                  <a:pt x="7921" y="122"/>
                  <a:pt x="7545" y="122"/>
                </a:cubicBezTo>
                <a:cubicBezTo>
                  <a:pt x="6065" y="122"/>
                  <a:pt x="4579" y="228"/>
                  <a:pt x="3103" y="228"/>
                </a:cubicBezTo>
                <a:cubicBezTo>
                  <a:pt x="2071" y="228"/>
                  <a:pt x="1044" y="176"/>
                  <a:pt x="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5" name="Google Shape;1135;g2cec2d1d35f_0_92"/>
          <p:cNvGrpSpPr/>
          <p:nvPr/>
        </p:nvGrpSpPr>
        <p:grpSpPr>
          <a:xfrm>
            <a:off x="154835" y="-119150"/>
            <a:ext cx="9409112" cy="5170170"/>
            <a:chOff x="329788" y="-119148"/>
            <a:chExt cx="9234578" cy="5170170"/>
          </a:xfrm>
        </p:grpSpPr>
        <p:grpSp>
          <p:nvGrpSpPr>
            <p:cNvPr id="1136" name="Google Shape;1136;g2cec2d1d35f_0_92"/>
            <p:cNvGrpSpPr/>
            <p:nvPr/>
          </p:nvGrpSpPr>
          <p:grpSpPr>
            <a:xfrm flipH="1">
              <a:off x="329788" y="143986"/>
              <a:ext cx="8854457" cy="4907035"/>
              <a:chOff x="457199" y="420842"/>
              <a:chExt cx="8320294" cy="4384805"/>
            </a:xfrm>
          </p:grpSpPr>
          <p:sp>
            <p:nvSpPr>
              <p:cNvPr id="1137" name="Google Shape;1137;g2cec2d1d35f_0_92"/>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g2cec2d1d35f_0_92"/>
              <p:cNvGrpSpPr/>
              <p:nvPr/>
            </p:nvGrpSpPr>
            <p:grpSpPr>
              <a:xfrm rot="-393">
                <a:off x="8451800" y="1455325"/>
                <a:ext cx="91503" cy="2296753"/>
                <a:chOff x="3382729" y="936491"/>
                <a:chExt cx="26147" cy="611945"/>
              </a:xfrm>
            </p:grpSpPr>
            <p:sp>
              <p:nvSpPr>
                <p:cNvPr id="1139" name="Google Shape;1139;g2cec2d1d35f_0_92"/>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cec2d1d35f_0_92"/>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cec2d1d35f_0_92"/>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2cec2d1d35f_0_92"/>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cec2d1d35f_0_92"/>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g2cec2d1d35f_0_92"/>
              <p:cNvGrpSpPr/>
              <p:nvPr/>
            </p:nvGrpSpPr>
            <p:grpSpPr>
              <a:xfrm rot="5399656">
                <a:off x="3238702" y="2471974"/>
                <a:ext cx="78277" cy="4207247"/>
                <a:chOff x="3382729" y="936491"/>
                <a:chExt cx="26147" cy="611945"/>
              </a:xfrm>
            </p:grpSpPr>
            <p:sp>
              <p:nvSpPr>
                <p:cNvPr id="1145" name="Google Shape;1145;g2cec2d1d35f_0_92"/>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2cec2d1d35f_0_92"/>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2cec2d1d35f_0_92"/>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2cec2d1d35f_0_92"/>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cec2d1d35f_0_92"/>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50" name="Google Shape;1150;g2cec2d1d35f_0_92"/>
            <p:cNvGrpSpPr/>
            <p:nvPr/>
          </p:nvGrpSpPr>
          <p:grpSpPr>
            <a:xfrm flipH="1" rot="1266688">
              <a:off x="6571193" y="383236"/>
              <a:ext cx="2943357" cy="825072"/>
              <a:chOff x="2803476" y="74617"/>
              <a:chExt cx="3649392" cy="984386"/>
            </a:xfrm>
          </p:grpSpPr>
          <p:sp>
            <p:nvSpPr>
              <p:cNvPr id="1151" name="Google Shape;1151;g2cec2d1d35f_0_92"/>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cec2d1d35f_0_92"/>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53" name="Google Shape;1153;g2cec2d1d35f_0_92"/>
          <p:cNvSpPr txBox="1"/>
          <p:nvPr>
            <p:ph type="title"/>
          </p:nvPr>
        </p:nvSpPr>
        <p:spPr>
          <a:xfrm>
            <a:off x="506800" y="603750"/>
            <a:ext cx="6472800" cy="5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t>I have some salmon and scallop. What can I cook for my family? Give me some ideas and instruction.</a:t>
            </a:r>
            <a:endParaRPr b="1" sz="2300"/>
          </a:p>
          <a:p>
            <a:pPr indent="0" lvl="0" marL="0" rtl="0" algn="l">
              <a:spcBef>
                <a:spcPts val="0"/>
              </a:spcBef>
              <a:spcAft>
                <a:spcPts val="0"/>
              </a:spcAft>
              <a:buNone/>
            </a:pPr>
            <a:r>
              <a:t/>
            </a:r>
            <a:endParaRPr b="1" sz="2300"/>
          </a:p>
          <a:p>
            <a:pPr indent="0" lvl="0" marL="0" rtl="0" algn="l">
              <a:lnSpc>
                <a:spcPct val="80000"/>
              </a:lnSpc>
              <a:spcBef>
                <a:spcPts val="0"/>
              </a:spcBef>
              <a:spcAft>
                <a:spcPts val="0"/>
              </a:spcAft>
              <a:buSzPts val="2800"/>
              <a:buNone/>
            </a:pPr>
            <a:r>
              <a:t/>
            </a:r>
            <a:endParaRPr b="1" sz="2300"/>
          </a:p>
        </p:txBody>
      </p:sp>
      <p:graphicFrame>
        <p:nvGraphicFramePr>
          <p:cNvPr id="1154" name="Google Shape;1154;g2cec2d1d35f_0_92"/>
          <p:cNvGraphicFramePr/>
          <p:nvPr/>
        </p:nvGraphicFramePr>
        <p:xfrm>
          <a:off x="506788" y="1302275"/>
          <a:ext cx="3000000" cy="3000000"/>
        </p:xfrm>
        <a:graphic>
          <a:graphicData uri="http://schemas.openxmlformats.org/drawingml/2006/table">
            <a:tbl>
              <a:tblPr>
                <a:noFill/>
                <a:tableStyleId>{A709113A-499C-4E6B-BA52-5E63913CCF42}</a:tableStyleId>
              </a:tblPr>
              <a:tblGrid>
                <a:gridCol w="915300"/>
                <a:gridCol w="4028375"/>
                <a:gridCol w="1724700"/>
                <a:gridCol w="1674900"/>
              </a:tblGrid>
              <a:tr h="427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Coming Soon"/>
                        <a:ea typeface="Coming Soon"/>
                        <a:cs typeface="Coming Soon"/>
                        <a:sym typeface="Coming Soon"/>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Gemma</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T5</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Bart</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162700">
                <a:tc>
                  <a:txBody>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Output</a:t>
                      </a:r>
                      <a:endParaRPr b="1" sz="1800" u="none" cap="none" strike="noStrike">
                        <a:solidFill>
                          <a:schemeClr val="dk1"/>
                        </a:solidFill>
                        <a:latin typeface="Calligraffitti"/>
                        <a:ea typeface="Calligraffitti"/>
                        <a:cs typeface="Calligraffitti"/>
                        <a:sym typeface="Calligraffitti"/>
                      </a:endParaRPr>
                    </a:p>
                  </a:txBody>
                  <a:tcPr marT="91425" marB="91425" marR="91425" marL="91425" anchor="ctr">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I have some salmon and scallop. What can I cook for my family? Give me some ideas and instruction!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 1 salmon fillet (about 4 oz.), cut into 8 pieces 1 1/2 lb. scallops, cooked (about 12-15 pieces) 3 tbsp. butter 1 tbsp. minced chives or scallions 3 tbsp. mayonnaise 1 tsp. minced fresh dill Salt and pepper, to taste</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 Preheat oven to 300 degrees. Line a large baking tray with parchment paper. Pat salmon dry and sprinkle with salt and pepper. In a small bowl, mix the butter, chives, mayonnaise and dill until combined. Spread mixture onto salmon and bake for 20-25 minutes, until fish flakes easily when pressed with a fork. Place scallops on prepared baking tray and cook for 10-12 minutes, turning once, until golden brown.</a:t>
                      </a:r>
                      <a:endParaRPr sz="1000">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000">
                          <a:solidFill>
                            <a:schemeClr val="dk1"/>
                          </a:solidFill>
                          <a:latin typeface="Nunito"/>
                          <a:ea typeface="Nunito"/>
                          <a:cs typeface="Nunito"/>
                          <a:sym typeface="Nunito"/>
                        </a:rPr>
                        <a:t>You can make Salmon And Scallop Casserole. Here is the recipe : Cook salmon and scallops in a large skillet until tender. Drain and set aside. Combine salmon and scallops in a large bowl. Mix all ingredients together and pour into a casserole dish. Bake at 350° for 30 minutes.</a:t>
                      </a:r>
                      <a:endParaRPr sz="1000" u="none" cap="none" strike="noStrike">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100">
                          <a:solidFill>
                            <a:schemeClr val="dk1"/>
                          </a:solidFill>
                          <a:latin typeface="Nunito"/>
                          <a:ea typeface="Nunito"/>
                          <a:cs typeface="Nunito"/>
                          <a:sym typeface="Nunito"/>
                        </a:rPr>
                        <a:t>you can make Seafood Dip with 1 can salmon, drained, 1 can cream of mushroom soup, 1/2 c. mayonnaise, 1 Tbsp. lemon juice. Here's the instruction : Mix all ingredients together and chill. Serve with crackers.</a:t>
                      </a:r>
                      <a:endParaRPr sz="1100" u="none" cap="none" strike="noStrike">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866650">
                <a:tc>
                  <a:txBody>
                    <a:bodyPr/>
                    <a:lstStyle/>
                    <a:p>
                      <a:pPr indent="0" lvl="0" marL="0" rtl="0" algn="ctr">
                        <a:spcBef>
                          <a:spcPts val="0"/>
                        </a:spcBef>
                        <a:spcAft>
                          <a:spcPts val="0"/>
                        </a:spcAft>
                        <a:buNone/>
                      </a:pPr>
                      <a:r>
                        <a:rPr b="1" lang="en" sz="1800">
                          <a:solidFill>
                            <a:schemeClr val="dk1"/>
                          </a:solidFill>
                          <a:latin typeface="Calligraffitti"/>
                          <a:ea typeface="Calligraffitti"/>
                          <a:cs typeface="Calligraffitti"/>
                          <a:sym typeface="Calligraffitti"/>
                        </a:rPr>
                        <a:t>rating</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t> AVG 4.2</a:t>
                      </a:r>
                      <a:endParaRPr sz="1300"/>
                    </a:p>
                    <a:p>
                      <a:pPr indent="0" lvl="0" marL="0" rtl="0" algn="ctr">
                        <a:spcBef>
                          <a:spcPts val="0"/>
                        </a:spcBef>
                        <a:spcAft>
                          <a:spcPts val="0"/>
                        </a:spcAft>
                        <a:buNone/>
                      </a:pPr>
                      <a:r>
                        <a:rPr lang="en" sz="1300"/>
                        <a:t>STDEV 0.833</a:t>
                      </a:r>
                      <a:endParaRPr>
                        <a:solidFill>
                          <a:schemeClr val="dk1"/>
                        </a:solidFill>
                        <a:latin typeface="Nunito"/>
                        <a:ea typeface="Nunito"/>
                        <a:cs typeface="Nunito"/>
                        <a:sym typeface="Nunito"/>
                      </a:endParaRPr>
                    </a:p>
                  </a:txBody>
                  <a:tcPr marT="91425" marB="91425" marR="91425" marL="91425" anchor="ctr">
                    <a:lnL cap="flat" cmpd="sng" w="2857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300"/>
                        <a:t> AVG 3.05</a:t>
                      </a:r>
                      <a:endParaRPr sz="1300"/>
                    </a:p>
                    <a:p>
                      <a:pPr indent="0" lvl="0" marL="0" marR="0" rtl="0" algn="ctr">
                        <a:lnSpc>
                          <a:spcPct val="100000"/>
                        </a:lnSpc>
                        <a:spcBef>
                          <a:spcPts val="0"/>
                        </a:spcBef>
                        <a:spcAft>
                          <a:spcPts val="0"/>
                        </a:spcAft>
                        <a:buClr>
                          <a:srgbClr val="000000"/>
                        </a:buClr>
                        <a:buSzPts val="1400"/>
                        <a:buFont typeface="Arial"/>
                        <a:buNone/>
                      </a:pPr>
                      <a:r>
                        <a:rPr lang="en" sz="1300"/>
                        <a:t>STDEV 1.05</a:t>
                      </a:r>
                      <a:endParaRPr sz="1700" u="none" cap="none" strike="noStrike">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400"/>
                        <a:buFont typeface="Arial"/>
                        <a:buNone/>
                      </a:pPr>
                      <a:r>
                        <a:rPr lang="en" sz="1300"/>
                        <a:t> AVG 2.6</a:t>
                      </a:r>
                      <a:endParaRPr sz="1300"/>
                    </a:p>
                    <a:p>
                      <a:pPr indent="0" lvl="0" marL="0" rtl="0" algn="ctr">
                        <a:spcBef>
                          <a:spcPts val="0"/>
                        </a:spcBef>
                        <a:spcAft>
                          <a:spcPts val="0"/>
                        </a:spcAft>
                        <a:buClr>
                          <a:srgbClr val="000000"/>
                        </a:buClr>
                        <a:buSzPts val="1400"/>
                        <a:buFont typeface="Arial"/>
                        <a:buNone/>
                      </a:pPr>
                      <a:r>
                        <a:rPr lang="en" sz="1300"/>
                        <a:t>STDEV 1.04</a:t>
                      </a:r>
                      <a:endParaRPr>
                        <a:solidFill>
                          <a:schemeClr val="dk1"/>
                        </a:solidFill>
                        <a:latin typeface="Nunito"/>
                        <a:ea typeface="Nunito"/>
                        <a:cs typeface="Nunito"/>
                        <a:sym typeface="Nunito"/>
                      </a:endParaRPr>
                    </a:p>
                  </a:txBody>
                  <a:tcPr marT="91425" marB="91425" marR="91425" marL="91425" anchor="ctr">
                    <a:lnL cap="flat" cmpd="sng" w="1905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35"/>
          <p:cNvGrpSpPr/>
          <p:nvPr/>
        </p:nvGrpSpPr>
        <p:grpSpPr>
          <a:xfrm flipH="1">
            <a:off x="1892578" y="1372688"/>
            <a:ext cx="2596909" cy="1637433"/>
            <a:chOff x="2050157" y="433850"/>
            <a:chExt cx="4943669" cy="4785016"/>
          </a:xfrm>
        </p:grpSpPr>
        <p:sp>
          <p:nvSpPr>
            <p:cNvPr id="1160" name="Google Shape;1160;p35"/>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5"/>
            <p:cNvSpPr/>
            <p:nvPr/>
          </p:nvSpPr>
          <p:spPr>
            <a:xfrm>
              <a:off x="2050157"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2" name="Google Shape;1162;p35"/>
          <p:cNvGrpSpPr/>
          <p:nvPr/>
        </p:nvGrpSpPr>
        <p:grpSpPr>
          <a:xfrm>
            <a:off x="1892578" y="2878663"/>
            <a:ext cx="2596909" cy="1637433"/>
            <a:chOff x="2050157" y="433850"/>
            <a:chExt cx="4943669" cy="4785016"/>
          </a:xfrm>
        </p:grpSpPr>
        <p:sp>
          <p:nvSpPr>
            <p:cNvPr id="1163" name="Google Shape;1163;p35"/>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5"/>
            <p:cNvSpPr/>
            <p:nvPr/>
          </p:nvSpPr>
          <p:spPr>
            <a:xfrm>
              <a:off x="2050157"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35"/>
          <p:cNvGrpSpPr/>
          <p:nvPr/>
        </p:nvGrpSpPr>
        <p:grpSpPr>
          <a:xfrm>
            <a:off x="4642503" y="1372688"/>
            <a:ext cx="2596909" cy="1637433"/>
            <a:chOff x="2050157" y="433850"/>
            <a:chExt cx="4943669" cy="4785016"/>
          </a:xfrm>
        </p:grpSpPr>
        <p:sp>
          <p:nvSpPr>
            <p:cNvPr id="1166" name="Google Shape;1166;p35"/>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5"/>
            <p:cNvSpPr/>
            <p:nvPr/>
          </p:nvSpPr>
          <p:spPr>
            <a:xfrm>
              <a:off x="2050157"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35"/>
          <p:cNvGrpSpPr/>
          <p:nvPr/>
        </p:nvGrpSpPr>
        <p:grpSpPr>
          <a:xfrm flipH="1">
            <a:off x="4539040" y="2878663"/>
            <a:ext cx="2596909" cy="1637432"/>
            <a:chOff x="2050157" y="433850"/>
            <a:chExt cx="4943669" cy="4785016"/>
          </a:xfrm>
        </p:grpSpPr>
        <p:sp>
          <p:nvSpPr>
            <p:cNvPr id="1169" name="Google Shape;1169;p35"/>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5"/>
            <p:cNvSpPr/>
            <p:nvPr/>
          </p:nvSpPr>
          <p:spPr>
            <a:xfrm>
              <a:off x="2050157"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1" name="Google Shape;1171;p35"/>
          <p:cNvSpPr txBox="1"/>
          <p:nvPr>
            <p:ph type="title"/>
          </p:nvPr>
        </p:nvSpPr>
        <p:spPr>
          <a:xfrm>
            <a:off x="930200" y="627400"/>
            <a:ext cx="6472800" cy="502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800"/>
              <a:buNone/>
            </a:pPr>
            <a:r>
              <a:rPr b="1" lang="en"/>
              <a:t>Future Plan</a:t>
            </a:r>
            <a:endParaRPr/>
          </a:p>
        </p:txBody>
      </p:sp>
      <p:sp>
        <p:nvSpPr>
          <p:cNvPr id="1172" name="Google Shape;1172;p35"/>
          <p:cNvSpPr txBox="1"/>
          <p:nvPr/>
        </p:nvSpPr>
        <p:spPr>
          <a:xfrm>
            <a:off x="2389587" y="3252925"/>
            <a:ext cx="2060100" cy="389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Attention</a:t>
            </a:r>
            <a:endParaRPr b="1" i="0" sz="1800" u="none" cap="none" strike="noStrike">
              <a:solidFill>
                <a:schemeClr val="dk1"/>
              </a:solidFill>
              <a:latin typeface="Calligraffitti"/>
              <a:ea typeface="Calligraffitti"/>
              <a:cs typeface="Calligraffitti"/>
              <a:sym typeface="Calligraffitti"/>
            </a:endParaRPr>
          </a:p>
        </p:txBody>
      </p:sp>
      <p:sp>
        <p:nvSpPr>
          <p:cNvPr id="1173" name="Google Shape;1173;p35"/>
          <p:cNvSpPr txBox="1"/>
          <p:nvPr/>
        </p:nvSpPr>
        <p:spPr>
          <a:xfrm>
            <a:off x="2389587" y="3563250"/>
            <a:ext cx="20601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Incorporate</a:t>
            </a:r>
            <a:r>
              <a:rPr lang="en">
                <a:solidFill>
                  <a:schemeClr val="dk1"/>
                </a:solidFill>
                <a:latin typeface="Nunito"/>
                <a:ea typeface="Nunito"/>
                <a:cs typeface="Nunito"/>
                <a:sym typeface="Nunito"/>
              </a:rPr>
              <a:t> attention to add more weight to </a:t>
            </a:r>
            <a:r>
              <a:rPr lang="en">
                <a:solidFill>
                  <a:schemeClr val="dk1"/>
                </a:solidFill>
                <a:latin typeface="Nunito"/>
                <a:ea typeface="Nunito"/>
                <a:cs typeface="Nunito"/>
                <a:sym typeface="Nunito"/>
              </a:rPr>
              <a:t>ingredients</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1174" name="Google Shape;1174;p35"/>
          <p:cNvSpPr txBox="1"/>
          <p:nvPr/>
        </p:nvSpPr>
        <p:spPr>
          <a:xfrm>
            <a:off x="2389587" y="1761338"/>
            <a:ext cx="2060100" cy="389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Generation </a:t>
            </a:r>
            <a:endParaRPr b="1" i="0" sz="1800" u="none" cap="none" strike="noStrike">
              <a:solidFill>
                <a:schemeClr val="dk1"/>
              </a:solidFill>
              <a:latin typeface="Calligraffitti"/>
              <a:ea typeface="Calligraffitti"/>
              <a:cs typeface="Calligraffitti"/>
              <a:sym typeface="Calligraffitti"/>
            </a:endParaRPr>
          </a:p>
        </p:txBody>
      </p:sp>
      <p:sp>
        <p:nvSpPr>
          <p:cNvPr id="1175" name="Google Shape;1175;p35"/>
          <p:cNvSpPr txBox="1"/>
          <p:nvPr/>
        </p:nvSpPr>
        <p:spPr>
          <a:xfrm>
            <a:off x="2389587" y="2079892"/>
            <a:ext cx="2060100" cy="58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Exam on top-p, top-k and sampling generation</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1176" name="Google Shape;1176;p35"/>
          <p:cNvSpPr txBox="1"/>
          <p:nvPr/>
        </p:nvSpPr>
        <p:spPr>
          <a:xfrm>
            <a:off x="4682312" y="3253000"/>
            <a:ext cx="2060100" cy="389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Token Masking</a:t>
            </a:r>
            <a:endParaRPr b="1" i="0" sz="1800" u="none" cap="none" strike="noStrike">
              <a:solidFill>
                <a:schemeClr val="dk1"/>
              </a:solidFill>
              <a:latin typeface="Calligraffitti"/>
              <a:ea typeface="Calligraffitti"/>
              <a:cs typeface="Calligraffitti"/>
              <a:sym typeface="Calligraffitti"/>
            </a:endParaRPr>
          </a:p>
        </p:txBody>
      </p:sp>
      <p:sp>
        <p:nvSpPr>
          <p:cNvPr id="1177" name="Google Shape;1177;p35"/>
          <p:cNvSpPr txBox="1"/>
          <p:nvPr/>
        </p:nvSpPr>
        <p:spPr>
          <a:xfrm>
            <a:off x="4682307" y="3563325"/>
            <a:ext cx="2060100" cy="58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Nunito"/>
                <a:ea typeface="Nunito"/>
                <a:cs typeface="Nunito"/>
                <a:sym typeface="Nunito"/>
              </a:rPr>
              <a:t>Random Masking and Structured Masking</a:t>
            </a:r>
            <a:endParaRPr b="0" i="0" sz="1400" u="none" cap="none" strike="noStrike">
              <a:solidFill>
                <a:schemeClr val="dk1"/>
              </a:solidFill>
              <a:latin typeface="Nunito"/>
              <a:ea typeface="Nunito"/>
              <a:cs typeface="Nunito"/>
              <a:sym typeface="Nunito"/>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1178" name="Google Shape;1178;p35"/>
          <p:cNvSpPr txBox="1"/>
          <p:nvPr/>
        </p:nvSpPr>
        <p:spPr>
          <a:xfrm>
            <a:off x="4682312" y="1761413"/>
            <a:ext cx="2060100" cy="3891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solidFill>
                  <a:schemeClr val="dk1"/>
                </a:solidFill>
                <a:latin typeface="Calligraffitti"/>
                <a:ea typeface="Calligraffitti"/>
                <a:cs typeface="Calligraffitti"/>
                <a:sym typeface="Calligraffitti"/>
              </a:rPr>
              <a:t>Introducing more variance to the data</a:t>
            </a:r>
            <a:endParaRPr b="1" i="0" sz="1800" u="none" cap="none" strike="noStrike">
              <a:solidFill>
                <a:schemeClr val="dk1"/>
              </a:solidFill>
              <a:latin typeface="Calligraffitti"/>
              <a:ea typeface="Calligraffitti"/>
              <a:cs typeface="Calligraffitti"/>
              <a:sym typeface="Calligraffitti"/>
            </a:endParaRPr>
          </a:p>
        </p:txBody>
      </p:sp>
      <p:sp>
        <p:nvSpPr>
          <p:cNvPr id="1179" name="Google Shape;1179;p35"/>
          <p:cNvSpPr txBox="1"/>
          <p:nvPr/>
        </p:nvSpPr>
        <p:spPr>
          <a:xfrm>
            <a:off x="4746275" y="2079900"/>
            <a:ext cx="2182800" cy="81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Nunito"/>
                <a:ea typeface="Nunito"/>
                <a:cs typeface="Nunito"/>
                <a:sym typeface="Nunito"/>
              </a:rPr>
              <a:t>Reformat the original dataset to </a:t>
            </a:r>
            <a:r>
              <a:rPr lang="en" sz="1200">
                <a:solidFill>
                  <a:schemeClr val="dk1"/>
                </a:solidFill>
                <a:latin typeface="Nunito"/>
                <a:ea typeface="Nunito"/>
                <a:cs typeface="Nunito"/>
                <a:sym typeface="Nunito"/>
              </a:rPr>
              <a:t>accommodate</a:t>
            </a:r>
            <a:r>
              <a:rPr lang="en" sz="1200">
                <a:solidFill>
                  <a:schemeClr val="dk1"/>
                </a:solidFill>
                <a:latin typeface="Nunito"/>
                <a:ea typeface="Nunito"/>
                <a:cs typeface="Nunito"/>
                <a:sym typeface="Nunito"/>
              </a:rPr>
              <a:t> different types of question-answering </a:t>
            </a:r>
            <a:endParaRPr b="0" i="0" sz="12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1180" name="Google Shape;1180;p35"/>
          <p:cNvSpPr/>
          <p:nvPr/>
        </p:nvSpPr>
        <p:spPr>
          <a:xfrm>
            <a:off x="1454631" y="1808594"/>
            <a:ext cx="812100" cy="8121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5"/>
          <p:cNvSpPr/>
          <p:nvPr/>
        </p:nvSpPr>
        <p:spPr>
          <a:xfrm>
            <a:off x="1454631" y="3291332"/>
            <a:ext cx="812100" cy="8121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5"/>
          <p:cNvSpPr/>
          <p:nvPr/>
        </p:nvSpPr>
        <p:spPr>
          <a:xfrm>
            <a:off x="6877281" y="1808594"/>
            <a:ext cx="812100" cy="8121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5"/>
          <p:cNvSpPr/>
          <p:nvPr/>
        </p:nvSpPr>
        <p:spPr>
          <a:xfrm>
            <a:off x="6877281" y="3291332"/>
            <a:ext cx="812100" cy="8121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4" name="Google Shape;1184;p35"/>
          <p:cNvGrpSpPr/>
          <p:nvPr/>
        </p:nvGrpSpPr>
        <p:grpSpPr>
          <a:xfrm>
            <a:off x="7185882" y="2063438"/>
            <a:ext cx="194901" cy="294343"/>
            <a:chOff x="7962175" y="1503325"/>
            <a:chExt cx="181000" cy="273350"/>
          </a:xfrm>
        </p:grpSpPr>
        <p:sp>
          <p:nvSpPr>
            <p:cNvPr id="1185" name="Google Shape;1185;p35"/>
            <p:cNvSpPr/>
            <p:nvPr/>
          </p:nvSpPr>
          <p:spPr>
            <a:xfrm>
              <a:off x="8026150" y="1548900"/>
              <a:ext cx="10275" cy="10550"/>
            </a:xfrm>
            <a:custGeom>
              <a:rect b="b" l="l" r="r" t="t"/>
              <a:pathLst>
                <a:path extrusionOk="0" h="422" w="411">
                  <a:moveTo>
                    <a:pt x="205" y="0"/>
                  </a:moveTo>
                  <a:cubicBezTo>
                    <a:pt x="192" y="0"/>
                    <a:pt x="178" y="4"/>
                    <a:pt x="164" y="11"/>
                  </a:cubicBezTo>
                  <a:cubicBezTo>
                    <a:pt x="151" y="11"/>
                    <a:pt x="137" y="11"/>
                    <a:pt x="123" y="24"/>
                  </a:cubicBezTo>
                  <a:lnTo>
                    <a:pt x="82" y="38"/>
                  </a:lnTo>
                  <a:lnTo>
                    <a:pt x="55" y="65"/>
                  </a:lnTo>
                  <a:cubicBezTo>
                    <a:pt x="41" y="79"/>
                    <a:pt x="41" y="93"/>
                    <a:pt x="28" y="93"/>
                  </a:cubicBezTo>
                  <a:cubicBezTo>
                    <a:pt x="14" y="107"/>
                    <a:pt x="14" y="120"/>
                    <a:pt x="14" y="134"/>
                  </a:cubicBezTo>
                  <a:cubicBezTo>
                    <a:pt x="0" y="148"/>
                    <a:pt x="0" y="161"/>
                    <a:pt x="0" y="175"/>
                  </a:cubicBezTo>
                  <a:cubicBezTo>
                    <a:pt x="0" y="189"/>
                    <a:pt x="0" y="202"/>
                    <a:pt x="0" y="216"/>
                  </a:cubicBezTo>
                  <a:cubicBezTo>
                    <a:pt x="0" y="230"/>
                    <a:pt x="0" y="243"/>
                    <a:pt x="0" y="257"/>
                  </a:cubicBezTo>
                  <a:cubicBezTo>
                    <a:pt x="0" y="271"/>
                    <a:pt x="0" y="284"/>
                    <a:pt x="14" y="298"/>
                  </a:cubicBezTo>
                  <a:cubicBezTo>
                    <a:pt x="14" y="312"/>
                    <a:pt x="14" y="325"/>
                    <a:pt x="28" y="339"/>
                  </a:cubicBezTo>
                  <a:cubicBezTo>
                    <a:pt x="41" y="353"/>
                    <a:pt x="41" y="353"/>
                    <a:pt x="55" y="367"/>
                  </a:cubicBezTo>
                  <a:lnTo>
                    <a:pt x="82" y="394"/>
                  </a:lnTo>
                  <a:lnTo>
                    <a:pt x="123" y="421"/>
                  </a:lnTo>
                  <a:lnTo>
                    <a:pt x="288" y="421"/>
                  </a:lnTo>
                  <a:lnTo>
                    <a:pt x="329" y="394"/>
                  </a:lnTo>
                  <a:lnTo>
                    <a:pt x="356" y="367"/>
                  </a:lnTo>
                  <a:lnTo>
                    <a:pt x="383" y="339"/>
                  </a:lnTo>
                  <a:cubicBezTo>
                    <a:pt x="397" y="325"/>
                    <a:pt x="397" y="312"/>
                    <a:pt x="397" y="298"/>
                  </a:cubicBezTo>
                  <a:cubicBezTo>
                    <a:pt x="411" y="284"/>
                    <a:pt x="411" y="271"/>
                    <a:pt x="411" y="257"/>
                  </a:cubicBezTo>
                  <a:cubicBezTo>
                    <a:pt x="411" y="243"/>
                    <a:pt x="411" y="230"/>
                    <a:pt x="411" y="216"/>
                  </a:cubicBezTo>
                  <a:cubicBezTo>
                    <a:pt x="411" y="202"/>
                    <a:pt x="411" y="189"/>
                    <a:pt x="411" y="175"/>
                  </a:cubicBezTo>
                  <a:cubicBezTo>
                    <a:pt x="411" y="161"/>
                    <a:pt x="411" y="148"/>
                    <a:pt x="397" y="134"/>
                  </a:cubicBezTo>
                  <a:cubicBezTo>
                    <a:pt x="397" y="120"/>
                    <a:pt x="397" y="107"/>
                    <a:pt x="383" y="93"/>
                  </a:cubicBezTo>
                  <a:lnTo>
                    <a:pt x="356" y="65"/>
                  </a:lnTo>
                  <a:lnTo>
                    <a:pt x="329" y="38"/>
                  </a:lnTo>
                  <a:lnTo>
                    <a:pt x="288" y="24"/>
                  </a:lnTo>
                  <a:cubicBezTo>
                    <a:pt x="274" y="11"/>
                    <a:pt x="260" y="11"/>
                    <a:pt x="247" y="11"/>
                  </a:cubicBezTo>
                  <a:cubicBezTo>
                    <a:pt x="233" y="4"/>
                    <a:pt x="219" y="0"/>
                    <a:pt x="2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5"/>
            <p:cNvSpPr/>
            <p:nvPr/>
          </p:nvSpPr>
          <p:spPr>
            <a:xfrm>
              <a:off x="8047350" y="1548900"/>
              <a:ext cx="10625" cy="10550"/>
            </a:xfrm>
            <a:custGeom>
              <a:rect b="b" l="l" r="r" t="t"/>
              <a:pathLst>
                <a:path extrusionOk="0" h="422" w="425">
                  <a:moveTo>
                    <a:pt x="208" y="0"/>
                  </a:moveTo>
                  <a:cubicBezTo>
                    <a:pt x="192" y="0"/>
                    <a:pt x="179" y="4"/>
                    <a:pt x="165" y="11"/>
                  </a:cubicBezTo>
                  <a:cubicBezTo>
                    <a:pt x="151" y="11"/>
                    <a:pt x="138" y="11"/>
                    <a:pt x="138" y="24"/>
                  </a:cubicBezTo>
                  <a:lnTo>
                    <a:pt x="96" y="38"/>
                  </a:lnTo>
                  <a:cubicBezTo>
                    <a:pt x="83" y="52"/>
                    <a:pt x="69" y="52"/>
                    <a:pt x="55" y="65"/>
                  </a:cubicBezTo>
                  <a:cubicBezTo>
                    <a:pt x="55" y="79"/>
                    <a:pt x="42" y="93"/>
                    <a:pt x="28" y="93"/>
                  </a:cubicBezTo>
                  <a:lnTo>
                    <a:pt x="14" y="134"/>
                  </a:lnTo>
                  <a:cubicBezTo>
                    <a:pt x="14" y="148"/>
                    <a:pt x="1" y="161"/>
                    <a:pt x="1" y="175"/>
                  </a:cubicBezTo>
                  <a:cubicBezTo>
                    <a:pt x="1" y="189"/>
                    <a:pt x="1" y="202"/>
                    <a:pt x="1" y="216"/>
                  </a:cubicBezTo>
                  <a:cubicBezTo>
                    <a:pt x="1" y="230"/>
                    <a:pt x="1" y="243"/>
                    <a:pt x="1" y="257"/>
                  </a:cubicBezTo>
                  <a:cubicBezTo>
                    <a:pt x="1" y="271"/>
                    <a:pt x="14" y="284"/>
                    <a:pt x="14" y="298"/>
                  </a:cubicBezTo>
                  <a:lnTo>
                    <a:pt x="28" y="339"/>
                  </a:lnTo>
                  <a:cubicBezTo>
                    <a:pt x="42" y="353"/>
                    <a:pt x="55" y="353"/>
                    <a:pt x="55" y="367"/>
                  </a:cubicBezTo>
                  <a:lnTo>
                    <a:pt x="96" y="394"/>
                  </a:lnTo>
                  <a:lnTo>
                    <a:pt x="138" y="421"/>
                  </a:lnTo>
                  <a:lnTo>
                    <a:pt x="220" y="421"/>
                  </a:lnTo>
                  <a:cubicBezTo>
                    <a:pt x="274" y="421"/>
                    <a:pt x="329" y="408"/>
                    <a:pt x="370" y="367"/>
                  </a:cubicBezTo>
                  <a:cubicBezTo>
                    <a:pt x="370" y="353"/>
                    <a:pt x="384" y="339"/>
                    <a:pt x="398" y="325"/>
                  </a:cubicBezTo>
                  <a:cubicBezTo>
                    <a:pt x="398" y="325"/>
                    <a:pt x="398" y="312"/>
                    <a:pt x="411" y="298"/>
                  </a:cubicBezTo>
                  <a:cubicBezTo>
                    <a:pt x="411" y="284"/>
                    <a:pt x="425" y="271"/>
                    <a:pt x="425" y="257"/>
                  </a:cubicBezTo>
                  <a:cubicBezTo>
                    <a:pt x="425" y="243"/>
                    <a:pt x="425" y="230"/>
                    <a:pt x="425" y="216"/>
                  </a:cubicBezTo>
                  <a:cubicBezTo>
                    <a:pt x="425" y="202"/>
                    <a:pt x="425" y="189"/>
                    <a:pt x="425" y="175"/>
                  </a:cubicBezTo>
                  <a:cubicBezTo>
                    <a:pt x="425" y="161"/>
                    <a:pt x="411" y="148"/>
                    <a:pt x="411" y="134"/>
                  </a:cubicBezTo>
                  <a:cubicBezTo>
                    <a:pt x="398" y="120"/>
                    <a:pt x="398" y="107"/>
                    <a:pt x="398" y="93"/>
                  </a:cubicBezTo>
                  <a:cubicBezTo>
                    <a:pt x="384" y="93"/>
                    <a:pt x="370" y="79"/>
                    <a:pt x="370" y="65"/>
                  </a:cubicBezTo>
                  <a:cubicBezTo>
                    <a:pt x="356" y="52"/>
                    <a:pt x="343" y="52"/>
                    <a:pt x="329" y="38"/>
                  </a:cubicBezTo>
                  <a:lnTo>
                    <a:pt x="302" y="24"/>
                  </a:lnTo>
                  <a:cubicBezTo>
                    <a:pt x="288" y="11"/>
                    <a:pt x="274" y="11"/>
                    <a:pt x="261" y="11"/>
                  </a:cubicBezTo>
                  <a:cubicBezTo>
                    <a:pt x="240" y="4"/>
                    <a:pt x="223"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5"/>
            <p:cNvSpPr/>
            <p:nvPr/>
          </p:nvSpPr>
          <p:spPr>
            <a:xfrm>
              <a:off x="8068900" y="1548900"/>
              <a:ext cx="10300" cy="10550"/>
            </a:xfrm>
            <a:custGeom>
              <a:rect b="b" l="l" r="r" t="t"/>
              <a:pathLst>
                <a:path extrusionOk="0" h="422" w="412">
                  <a:moveTo>
                    <a:pt x="206" y="0"/>
                  </a:moveTo>
                  <a:cubicBezTo>
                    <a:pt x="192" y="0"/>
                    <a:pt x="179" y="4"/>
                    <a:pt x="165" y="11"/>
                  </a:cubicBezTo>
                  <a:cubicBezTo>
                    <a:pt x="151" y="11"/>
                    <a:pt x="138" y="11"/>
                    <a:pt x="124" y="24"/>
                  </a:cubicBezTo>
                  <a:lnTo>
                    <a:pt x="83" y="38"/>
                  </a:lnTo>
                  <a:lnTo>
                    <a:pt x="56" y="65"/>
                  </a:lnTo>
                  <a:cubicBezTo>
                    <a:pt x="42" y="79"/>
                    <a:pt x="28" y="93"/>
                    <a:pt x="28" y="93"/>
                  </a:cubicBezTo>
                  <a:cubicBezTo>
                    <a:pt x="14" y="107"/>
                    <a:pt x="14" y="120"/>
                    <a:pt x="14" y="134"/>
                  </a:cubicBezTo>
                  <a:cubicBezTo>
                    <a:pt x="1" y="148"/>
                    <a:pt x="1" y="161"/>
                    <a:pt x="1" y="175"/>
                  </a:cubicBezTo>
                  <a:cubicBezTo>
                    <a:pt x="1" y="189"/>
                    <a:pt x="1" y="202"/>
                    <a:pt x="1" y="216"/>
                  </a:cubicBezTo>
                  <a:cubicBezTo>
                    <a:pt x="1" y="230"/>
                    <a:pt x="1" y="243"/>
                    <a:pt x="1" y="257"/>
                  </a:cubicBezTo>
                  <a:cubicBezTo>
                    <a:pt x="1" y="271"/>
                    <a:pt x="1" y="284"/>
                    <a:pt x="14" y="298"/>
                  </a:cubicBezTo>
                  <a:cubicBezTo>
                    <a:pt x="14" y="312"/>
                    <a:pt x="14" y="325"/>
                    <a:pt x="28" y="339"/>
                  </a:cubicBezTo>
                  <a:cubicBezTo>
                    <a:pt x="28" y="353"/>
                    <a:pt x="42" y="353"/>
                    <a:pt x="56" y="367"/>
                  </a:cubicBezTo>
                  <a:lnTo>
                    <a:pt x="83" y="394"/>
                  </a:lnTo>
                  <a:lnTo>
                    <a:pt x="124" y="421"/>
                  </a:lnTo>
                  <a:lnTo>
                    <a:pt x="288" y="421"/>
                  </a:lnTo>
                  <a:lnTo>
                    <a:pt x="329" y="394"/>
                  </a:lnTo>
                  <a:lnTo>
                    <a:pt x="357" y="367"/>
                  </a:lnTo>
                  <a:cubicBezTo>
                    <a:pt x="370" y="353"/>
                    <a:pt x="370" y="353"/>
                    <a:pt x="384" y="339"/>
                  </a:cubicBezTo>
                  <a:cubicBezTo>
                    <a:pt x="384" y="325"/>
                    <a:pt x="398" y="312"/>
                    <a:pt x="398" y="298"/>
                  </a:cubicBezTo>
                  <a:cubicBezTo>
                    <a:pt x="411" y="284"/>
                    <a:pt x="411" y="271"/>
                    <a:pt x="411" y="257"/>
                  </a:cubicBezTo>
                  <a:cubicBezTo>
                    <a:pt x="411" y="243"/>
                    <a:pt x="411" y="230"/>
                    <a:pt x="411" y="216"/>
                  </a:cubicBezTo>
                  <a:cubicBezTo>
                    <a:pt x="411" y="202"/>
                    <a:pt x="411" y="189"/>
                    <a:pt x="411" y="175"/>
                  </a:cubicBezTo>
                  <a:cubicBezTo>
                    <a:pt x="411" y="161"/>
                    <a:pt x="411" y="148"/>
                    <a:pt x="398" y="134"/>
                  </a:cubicBezTo>
                  <a:cubicBezTo>
                    <a:pt x="398" y="120"/>
                    <a:pt x="384" y="107"/>
                    <a:pt x="384" y="93"/>
                  </a:cubicBezTo>
                  <a:cubicBezTo>
                    <a:pt x="370" y="93"/>
                    <a:pt x="370" y="79"/>
                    <a:pt x="357" y="65"/>
                  </a:cubicBezTo>
                  <a:lnTo>
                    <a:pt x="329" y="38"/>
                  </a:lnTo>
                  <a:lnTo>
                    <a:pt x="288" y="24"/>
                  </a:lnTo>
                  <a:cubicBezTo>
                    <a:pt x="274" y="11"/>
                    <a:pt x="261" y="11"/>
                    <a:pt x="247" y="11"/>
                  </a:cubicBezTo>
                  <a:cubicBezTo>
                    <a:pt x="233" y="4"/>
                    <a:pt x="220"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5"/>
            <p:cNvSpPr/>
            <p:nvPr/>
          </p:nvSpPr>
          <p:spPr>
            <a:xfrm>
              <a:off x="8037425" y="1527700"/>
              <a:ext cx="10300" cy="10525"/>
            </a:xfrm>
            <a:custGeom>
              <a:rect b="b" l="l" r="r" t="t"/>
              <a:pathLst>
                <a:path extrusionOk="0" h="421" w="412">
                  <a:moveTo>
                    <a:pt x="206" y="0"/>
                  </a:moveTo>
                  <a:cubicBezTo>
                    <a:pt x="192" y="0"/>
                    <a:pt x="179" y="3"/>
                    <a:pt x="165" y="10"/>
                  </a:cubicBezTo>
                  <a:lnTo>
                    <a:pt x="124" y="24"/>
                  </a:lnTo>
                  <a:cubicBezTo>
                    <a:pt x="110" y="24"/>
                    <a:pt x="97" y="38"/>
                    <a:pt x="83" y="38"/>
                  </a:cubicBezTo>
                  <a:cubicBezTo>
                    <a:pt x="83" y="51"/>
                    <a:pt x="69" y="51"/>
                    <a:pt x="56" y="65"/>
                  </a:cubicBezTo>
                  <a:cubicBezTo>
                    <a:pt x="42" y="79"/>
                    <a:pt x="42" y="92"/>
                    <a:pt x="28" y="92"/>
                  </a:cubicBezTo>
                  <a:cubicBezTo>
                    <a:pt x="14" y="106"/>
                    <a:pt x="14" y="120"/>
                    <a:pt x="14" y="133"/>
                  </a:cubicBezTo>
                  <a:cubicBezTo>
                    <a:pt x="1" y="147"/>
                    <a:pt x="1" y="161"/>
                    <a:pt x="1" y="175"/>
                  </a:cubicBezTo>
                  <a:cubicBezTo>
                    <a:pt x="1" y="188"/>
                    <a:pt x="1" y="202"/>
                    <a:pt x="1" y="216"/>
                  </a:cubicBezTo>
                  <a:cubicBezTo>
                    <a:pt x="1" y="229"/>
                    <a:pt x="1" y="243"/>
                    <a:pt x="1" y="257"/>
                  </a:cubicBezTo>
                  <a:cubicBezTo>
                    <a:pt x="1" y="270"/>
                    <a:pt x="1" y="284"/>
                    <a:pt x="14" y="298"/>
                  </a:cubicBezTo>
                  <a:cubicBezTo>
                    <a:pt x="14" y="311"/>
                    <a:pt x="14" y="325"/>
                    <a:pt x="28" y="339"/>
                  </a:cubicBezTo>
                  <a:cubicBezTo>
                    <a:pt x="42" y="352"/>
                    <a:pt x="42" y="352"/>
                    <a:pt x="56" y="366"/>
                  </a:cubicBezTo>
                  <a:cubicBezTo>
                    <a:pt x="69" y="380"/>
                    <a:pt x="83" y="380"/>
                    <a:pt x="83" y="393"/>
                  </a:cubicBezTo>
                  <a:cubicBezTo>
                    <a:pt x="97" y="407"/>
                    <a:pt x="110" y="407"/>
                    <a:pt x="124" y="407"/>
                  </a:cubicBezTo>
                  <a:lnTo>
                    <a:pt x="165" y="421"/>
                  </a:lnTo>
                  <a:lnTo>
                    <a:pt x="247" y="421"/>
                  </a:lnTo>
                  <a:lnTo>
                    <a:pt x="288" y="407"/>
                  </a:lnTo>
                  <a:cubicBezTo>
                    <a:pt x="302" y="407"/>
                    <a:pt x="316" y="407"/>
                    <a:pt x="329" y="393"/>
                  </a:cubicBezTo>
                  <a:cubicBezTo>
                    <a:pt x="329" y="380"/>
                    <a:pt x="343" y="380"/>
                    <a:pt x="357" y="366"/>
                  </a:cubicBezTo>
                  <a:cubicBezTo>
                    <a:pt x="370" y="352"/>
                    <a:pt x="370" y="352"/>
                    <a:pt x="384" y="339"/>
                  </a:cubicBezTo>
                  <a:cubicBezTo>
                    <a:pt x="398" y="325"/>
                    <a:pt x="398" y="311"/>
                    <a:pt x="398" y="298"/>
                  </a:cubicBezTo>
                  <a:cubicBezTo>
                    <a:pt x="411" y="284"/>
                    <a:pt x="411" y="270"/>
                    <a:pt x="411" y="257"/>
                  </a:cubicBezTo>
                  <a:cubicBezTo>
                    <a:pt x="411" y="243"/>
                    <a:pt x="411" y="229"/>
                    <a:pt x="411" y="216"/>
                  </a:cubicBezTo>
                  <a:cubicBezTo>
                    <a:pt x="411" y="202"/>
                    <a:pt x="411" y="188"/>
                    <a:pt x="411" y="175"/>
                  </a:cubicBezTo>
                  <a:cubicBezTo>
                    <a:pt x="411" y="161"/>
                    <a:pt x="411" y="147"/>
                    <a:pt x="398" y="133"/>
                  </a:cubicBezTo>
                  <a:cubicBezTo>
                    <a:pt x="398" y="120"/>
                    <a:pt x="398" y="106"/>
                    <a:pt x="384" y="92"/>
                  </a:cubicBezTo>
                  <a:cubicBezTo>
                    <a:pt x="370" y="92"/>
                    <a:pt x="370" y="79"/>
                    <a:pt x="357" y="65"/>
                  </a:cubicBezTo>
                  <a:cubicBezTo>
                    <a:pt x="343" y="51"/>
                    <a:pt x="343" y="51"/>
                    <a:pt x="329" y="38"/>
                  </a:cubicBezTo>
                  <a:cubicBezTo>
                    <a:pt x="316" y="38"/>
                    <a:pt x="302" y="24"/>
                    <a:pt x="288" y="24"/>
                  </a:cubicBezTo>
                  <a:lnTo>
                    <a:pt x="247" y="10"/>
                  </a:lnTo>
                  <a:cubicBezTo>
                    <a:pt x="233" y="3"/>
                    <a:pt x="220" y="0"/>
                    <a:pt x="2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5"/>
            <p:cNvSpPr/>
            <p:nvPr/>
          </p:nvSpPr>
          <p:spPr>
            <a:xfrm>
              <a:off x="8058650" y="1527700"/>
              <a:ext cx="10625" cy="10800"/>
            </a:xfrm>
            <a:custGeom>
              <a:rect b="b" l="l" r="r" t="t"/>
              <a:pathLst>
                <a:path extrusionOk="0" h="432" w="425">
                  <a:moveTo>
                    <a:pt x="207" y="0"/>
                  </a:moveTo>
                  <a:cubicBezTo>
                    <a:pt x="192" y="0"/>
                    <a:pt x="178" y="3"/>
                    <a:pt x="164" y="10"/>
                  </a:cubicBezTo>
                  <a:lnTo>
                    <a:pt x="137" y="24"/>
                  </a:lnTo>
                  <a:cubicBezTo>
                    <a:pt x="123" y="24"/>
                    <a:pt x="110" y="38"/>
                    <a:pt x="96" y="38"/>
                  </a:cubicBezTo>
                  <a:cubicBezTo>
                    <a:pt x="82" y="51"/>
                    <a:pt x="69" y="51"/>
                    <a:pt x="55" y="65"/>
                  </a:cubicBezTo>
                  <a:cubicBezTo>
                    <a:pt x="55" y="79"/>
                    <a:pt x="41" y="92"/>
                    <a:pt x="41" y="92"/>
                  </a:cubicBezTo>
                  <a:cubicBezTo>
                    <a:pt x="28" y="106"/>
                    <a:pt x="14" y="120"/>
                    <a:pt x="14" y="133"/>
                  </a:cubicBezTo>
                  <a:cubicBezTo>
                    <a:pt x="14" y="147"/>
                    <a:pt x="0" y="161"/>
                    <a:pt x="0" y="175"/>
                  </a:cubicBezTo>
                  <a:cubicBezTo>
                    <a:pt x="0" y="188"/>
                    <a:pt x="0" y="202"/>
                    <a:pt x="0" y="216"/>
                  </a:cubicBezTo>
                  <a:cubicBezTo>
                    <a:pt x="0" y="229"/>
                    <a:pt x="0" y="243"/>
                    <a:pt x="0" y="257"/>
                  </a:cubicBezTo>
                  <a:cubicBezTo>
                    <a:pt x="0" y="270"/>
                    <a:pt x="14" y="284"/>
                    <a:pt x="14" y="298"/>
                  </a:cubicBezTo>
                  <a:cubicBezTo>
                    <a:pt x="14" y="311"/>
                    <a:pt x="28" y="325"/>
                    <a:pt x="41" y="339"/>
                  </a:cubicBezTo>
                  <a:cubicBezTo>
                    <a:pt x="55" y="352"/>
                    <a:pt x="69" y="380"/>
                    <a:pt x="96" y="393"/>
                  </a:cubicBezTo>
                  <a:cubicBezTo>
                    <a:pt x="110" y="407"/>
                    <a:pt x="123" y="407"/>
                    <a:pt x="137" y="421"/>
                  </a:cubicBezTo>
                  <a:lnTo>
                    <a:pt x="164" y="421"/>
                  </a:lnTo>
                  <a:cubicBezTo>
                    <a:pt x="171" y="428"/>
                    <a:pt x="178" y="431"/>
                    <a:pt x="187" y="431"/>
                  </a:cubicBezTo>
                  <a:cubicBezTo>
                    <a:pt x="195" y="431"/>
                    <a:pt x="206" y="428"/>
                    <a:pt x="219" y="421"/>
                  </a:cubicBezTo>
                  <a:lnTo>
                    <a:pt x="288" y="421"/>
                  </a:lnTo>
                  <a:cubicBezTo>
                    <a:pt x="301" y="407"/>
                    <a:pt x="315" y="407"/>
                    <a:pt x="329" y="393"/>
                  </a:cubicBezTo>
                  <a:cubicBezTo>
                    <a:pt x="342" y="380"/>
                    <a:pt x="356" y="380"/>
                    <a:pt x="370" y="366"/>
                  </a:cubicBezTo>
                  <a:cubicBezTo>
                    <a:pt x="370" y="352"/>
                    <a:pt x="383" y="352"/>
                    <a:pt x="383" y="339"/>
                  </a:cubicBezTo>
                  <a:cubicBezTo>
                    <a:pt x="397" y="325"/>
                    <a:pt x="397" y="311"/>
                    <a:pt x="411" y="298"/>
                  </a:cubicBezTo>
                  <a:cubicBezTo>
                    <a:pt x="411" y="284"/>
                    <a:pt x="424" y="270"/>
                    <a:pt x="424" y="257"/>
                  </a:cubicBezTo>
                  <a:cubicBezTo>
                    <a:pt x="424" y="243"/>
                    <a:pt x="424" y="229"/>
                    <a:pt x="424" y="216"/>
                  </a:cubicBezTo>
                  <a:cubicBezTo>
                    <a:pt x="424" y="202"/>
                    <a:pt x="424" y="188"/>
                    <a:pt x="424" y="175"/>
                  </a:cubicBezTo>
                  <a:cubicBezTo>
                    <a:pt x="424" y="161"/>
                    <a:pt x="411" y="147"/>
                    <a:pt x="411" y="133"/>
                  </a:cubicBezTo>
                  <a:cubicBezTo>
                    <a:pt x="397" y="120"/>
                    <a:pt x="397" y="106"/>
                    <a:pt x="383" y="92"/>
                  </a:cubicBezTo>
                  <a:cubicBezTo>
                    <a:pt x="370" y="79"/>
                    <a:pt x="356" y="51"/>
                    <a:pt x="329" y="38"/>
                  </a:cubicBezTo>
                  <a:cubicBezTo>
                    <a:pt x="315" y="38"/>
                    <a:pt x="301" y="24"/>
                    <a:pt x="288" y="24"/>
                  </a:cubicBezTo>
                  <a:lnTo>
                    <a:pt x="260" y="10"/>
                  </a:lnTo>
                  <a:cubicBezTo>
                    <a:pt x="240" y="3"/>
                    <a:pt x="223"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5"/>
            <p:cNvSpPr/>
            <p:nvPr/>
          </p:nvSpPr>
          <p:spPr>
            <a:xfrm>
              <a:off x="7962175" y="1503325"/>
              <a:ext cx="181000" cy="273350"/>
            </a:xfrm>
            <a:custGeom>
              <a:rect b="b" l="l" r="r" t="t"/>
              <a:pathLst>
                <a:path extrusionOk="0" h="10934" w="7240">
                  <a:moveTo>
                    <a:pt x="3627" y="424"/>
                  </a:moveTo>
                  <a:cubicBezTo>
                    <a:pt x="4872" y="424"/>
                    <a:pt x="5912" y="1382"/>
                    <a:pt x="6035" y="2627"/>
                  </a:cubicBezTo>
                  <a:lnTo>
                    <a:pt x="1218" y="2627"/>
                  </a:lnTo>
                  <a:cubicBezTo>
                    <a:pt x="1328" y="1382"/>
                    <a:pt x="2368" y="424"/>
                    <a:pt x="3627" y="424"/>
                  </a:cubicBezTo>
                  <a:close/>
                  <a:moveTo>
                    <a:pt x="1909" y="8023"/>
                  </a:moveTo>
                  <a:cubicBezTo>
                    <a:pt x="2015" y="8023"/>
                    <a:pt x="2121" y="8094"/>
                    <a:pt x="2121" y="8238"/>
                  </a:cubicBezTo>
                  <a:lnTo>
                    <a:pt x="2121" y="10510"/>
                  </a:lnTo>
                  <a:lnTo>
                    <a:pt x="1697" y="10510"/>
                  </a:lnTo>
                  <a:lnTo>
                    <a:pt x="1697" y="8238"/>
                  </a:lnTo>
                  <a:cubicBezTo>
                    <a:pt x="1697" y="8094"/>
                    <a:pt x="1803" y="8023"/>
                    <a:pt x="1909" y="8023"/>
                  </a:cubicBezTo>
                  <a:close/>
                  <a:moveTo>
                    <a:pt x="3625" y="8043"/>
                  </a:moveTo>
                  <a:cubicBezTo>
                    <a:pt x="3726" y="8043"/>
                    <a:pt x="3825" y="8108"/>
                    <a:pt x="3832" y="8238"/>
                  </a:cubicBezTo>
                  <a:lnTo>
                    <a:pt x="3832" y="10510"/>
                  </a:lnTo>
                  <a:lnTo>
                    <a:pt x="3408" y="10510"/>
                  </a:lnTo>
                  <a:lnTo>
                    <a:pt x="3408" y="8238"/>
                  </a:lnTo>
                  <a:cubicBezTo>
                    <a:pt x="3421" y="8108"/>
                    <a:pt x="3524" y="8043"/>
                    <a:pt x="3625" y="8043"/>
                  </a:cubicBezTo>
                  <a:close/>
                  <a:moveTo>
                    <a:pt x="5335" y="8043"/>
                  </a:moveTo>
                  <a:cubicBezTo>
                    <a:pt x="5436" y="8043"/>
                    <a:pt x="5536" y="8108"/>
                    <a:pt x="5542" y="8238"/>
                  </a:cubicBezTo>
                  <a:lnTo>
                    <a:pt x="5542" y="10510"/>
                  </a:lnTo>
                  <a:lnTo>
                    <a:pt x="5118" y="10510"/>
                  </a:lnTo>
                  <a:lnTo>
                    <a:pt x="5118" y="8238"/>
                  </a:lnTo>
                  <a:cubicBezTo>
                    <a:pt x="5132" y="8108"/>
                    <a:pt x="5235" y="8043"/>
                    <a:pt x="5335" y="8043"/>
                  </a:cubicBezTo>
                  <a:close/>
                  <a:moveTo>
                    <a:pt x="6268" y="3065"/>
                  </a:moveTo>
                  <a:cubicBezTo>
                    <a:pt x="6719" y="3065"/>
                    <a:pt x="6719" y="3750"/>
                    <a:pt x="6268" y="3750"/>
                  </a:cubicBezTo>
                  <a:lnTo>
                    <a:pt x="5406" y="3750"/>
                  </a:lnTo>
                  <a:cubicBezTo>
                    <a:pt x="5118" y="3750"/>
                    <a:pt x="5118" y="4187"/>
                    <a:pt x="5406" y="4187"/>
                  </a:cubicBezTo>
                  <a:lnTo>
                    <a:pt x="6049" y="4187"/>
                  </a:lnTo>
                  <a:lnTo>
                    <a:pt x="6665" y="10510"/>
                  </a:lnTo>
                  <a:lnTo>
                    <a:pt x="5980" y="10510"/>
                  </a:lnTo>
                  <a:lnTo>
                    <a:pt x="5980" y="8238"/>
                  </a:lnTo>
                  <a:cubicBezTo>
                    <a:pt x="5960" y="7834"/>
                    <a:pt x="5649" y="7633"/>
                    <a:pt x="5337" y="7633"/>
                  </a:cubicBezTo>
                  <a:cubicBezTo>
                    <a:pt x="5026" y="7633"/>
                    <a:pt x="4715" y="7834"/>
                    <a:pt x="4694" y="8238"/>
                  </a:cubicBezTo>
                  <a:lnTo>
                    <a:pt x="4694" y="10510"/>
                  </a:lnTo>
                  <a:lnTo>
                    <a:pt x="4270" y="10510"/>
                  </a:lnTo>
                  <a:lnTo>
                    <a:pt x="4270" y="8238"/>
                  </a:lnTo>
                  <a:cubicBezTo>
                    <a:pt x="4249" y="7834"/>
                    <a:pt x="3938" y="7633"/>
                    <a:pt x="3627" y="7633"/>
                  </a:cubicBezTo>
                  <a:cubicBezTo>
                    <a:pt x="3315" y="7633"/>
                    <a:pt x="3004" y="7834"/>
                    <a:pt x="2983" y="8238"/>
                  </a:cubicBezTo>
                  <a:lnTo>
                    <a:pt x="2983" y="10510"/>
                  </a:lnTo>
                  <a:lnTo>
                    <a:pt x="2559" y="10510"/>
                  </a:lnTo>
                  <a:lnTo>
                    <a:pt x="2559" y="8238"/>
                  </a:lnTo>
                  <a:cubicBezTo>
                    <a:pt x="2539" y="7834"/>
                    <a:pt x="2227" y="7633"/>
                    <a:pt x="1916" y="7633"/>
                  </a:cubicBezTo>
                  <a:cubicBezTo>
                    <a:pt x="1605" y="7633"/>
                    <a:pt x="1293" y="7834"/>
                    <a:pt x="1273" y="8238"/>
                  </a:cubicBezTo>
                  <a:lnTo>
                    <a:pt x="1273" y="10510"/>
                  </a:lnTo>
                  <a:lnTo>
                    <a:pt x="575" y="10510"/>
                  </a:lnTo>
                  <a:lnTo>
                    <a:pt x="1191" y="4187"/>
                  </a:lnTo>
                  <a:lnTo>
                    <a:pt x="3709" y="4187"/>
                  </a:lnTo>
                  <a:cubicBezTo>
                    <a:pt x="3996" y="4187"/>
                    <a:pt x="3996" y="3750"/>
                    <a:pt x="3709" y="3750"/>
                  </a:cubicBezTo>
                  <a:lnTo>
                    <a:pt x="972" y="3750"/>
                  </a:lnTo>
                  <a:cubicBezTo>
                    <a:pt x="520" y="3750"/>
                    <a:pt x="520" y="3065"/>
                    <a:pt x="972" y="3065"/>
                  </a:cubicBezTo>
                  <a:close/>
                  <a:moveTo>
                    <a:pt x="3613" y="0"/>
                  </a:moveTo>
                  <a:cubicBezTo>
                    <a:pt x="2121" y="0"/>
                    <a:pt x="876" y="1163"/>
                    <a:pt x="780" y="2655"/>
                  </a:cubicBezTo>
                  <a:cubicBezTo>
                    <a:pt x="28" y="2860"/>
                    <a:pt x="0" y="3927"/>
                    <a:pt x="753" y="4146"/>
                  </a:cubicBezTo>
                  <a:lnTo>
                    <a:pt x="123" y="10701"/>
                  </a:lnTo>
                  <a:cubicBezTo>
                    <a:pt x="110" y="10825"/>
                    <a:pt x="205" y="10934"/>
                    <a:pt x="329" y="10934"/>
                  </a:cubicBezTo>
                  <a:lnTo>
                    <a:pt x="6897" y="10934"/>
                  </a:lnTo>
                  <a:cubicBezTo>
                    <a:pt x="6966" y="10934"/>
                    <a:pt x="7020" y="10907"/>
                    <a:pt x="7061" y="10866"/>
                  </a:cubicBezTo>
                  <a:cubicBezTo>
                    <a:pt x="7103" y="10825"/>
                    <a:pt x="7116" y="10756"/>
                    <a:pt x="7116" y="10701"/>
                  </a:cubicBezTo>
                  <a:lnTo>
                    <a:pt x="6487" y="4146"/>
                  </a:lnTo>
                  <a:cubicBezTo>
                    <a:pt x="7239" y="3927"/>
                    <a:pt x="7212" y="2860"/>
                    <a:pt x="6459" y="2655"/>
                  </a:cubicBezTo>
                  <a:cubicBezTo>
                    <a:pt x="6364" y="1163"/>
                    <a:pt x="5118" y="0"/>
                    <a:pt x="36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5"/>
            <p:cNvSpPr/>
            <p:nvPr/>
          </p:nvSpPr>
          <p:spPr>
            <a:xfrm>
              <a:off x="8070950" y="1597300"/>
              <a:ext cx="10650" cy="10725"/>
            </a:xfrm>
            <a:custGeom>
              <a:rect b="b" l="l" r="r" t="t"/>
              <a:pathLst>
                <a:path extrusionOk="0" h="429" w="426">
                  <a:moveTo>
                    <a:pt x="219" y="1"/>
                  </a:moveTo>
                  <a:cubicBezTo>
                    <a:pt x="155" y="1"/>
                    <a:pt x="101" y="25"/>
                    <a:pt x="56" y="59"/>
                  </a:cubicBezTo>
                  <a:cubicBezTo>
                    <a:pt x="15" y="100"/>
                    <a:pt x="1" y="155"/>
                    <a:pt x="1" y="210"/>
                  </a:cubicBezTo>
                  <a:cubicBezTo>
                    <a:pt x="1" y="223"/>
                    <a:pt x="1" y="237"/>
                    <a:pt x="1" y="251"/>
                  </a:cubicBezTo>
                  <a:cubicBezTo>
                    <a:pt x="1" y="264"/>
                    <a:pt x="1" y="278"/>
                    <a:pt x="15" y="292"/>
                  </a:cubicBezTo>
                  <a:cubicBezTo>
                    <a:pt x="15" y="305"/>
                    <a:pt x="28" y="319"/>
                    <a:pt x="28" y="333"/>
                  </a:cubicBezTo>
                  <a:cubicBezTo>
                    <a:pt x="42" y="346"/>
                    <a:pt x="42" y="360"/>
                    <a:pt x="56" y="360"/>
                  </a:cubicBezTo>
                  <a:cubicBezTo>
                    <a:pt x="97" y="401"/>
                    <a:pt x="151" y="428"/>
                    <a:pt x="206" y="428"/>
                  </a:cubicBezTo>
                  <a:lnTo>
                    <a:pt x="247" y="428"/>
                  </a:lnTo>
                  <a:cubicBezTo>
                    <a:pt x="261" y="428"/>
                    <a:pt x="275" y="415"/>
                    <a:pt x="288" y="415"/>
                  </a:cubicBezTo>
                  <a:cubicBezTo>
                    <a:pt x="302" y="415"/>
                    <a:pt x="316" y="401"/>
                    <a:pt x="329" y="401"/>
                  </a:cubicBezTo>
                  <a:lnTo>
                    <a:pt x="357" y="374"/>
                  </a:lnTo>
                  <a:cubicBezTo>
                    <a:pt x="370" y="360"/>
                    <a:pt x="384" y="346"/>
                    <a:pt x="384" y="333"/>
                  </a:cubicBezTo>
                  <a:cubicBezTo>
                    <a:pt x="398" y="333"/>
                    <a:pt x="398" y="319"/>
                    <a:pt x="411" y="305"/>
                  </a:cubicBezTo>
                  <a:cubicBezTo>
                    <a:pt x="411" y="292"/>
                    <a:pt x="411" y="278"/>
                    <a:pt x="425" y="264"/>
                  </a:cubicBezTo>
                  <a:cubicBezTo>
                    <a:pt x="425" y="251"/>
                    <a:pt x="425" y="237"/>
                    <a:pt x="425" y="223"/>
                  </a:cubicBezTo>
                  <a:cubicBezTo>
                    <a:pt x="425" y="210"/>
                    <a:pt x="425" y="196"/>
                    <a:pt x="425" y="182"/>
                  </a:cubicBezTo>
                  <a:lnTo>
                    <a:pt x="425" y="168"/>
                  </a:lnTo>
                  <a:cubicBezTo>
                    <a:pt x="425" y="155"/>
                    <a:pt x="411" y="141"/>
                    <a:pt x="411" y="127"/>
                  </a:cubicBezTo>
                  <a:cubicBezTo>
                    <a:pt x="398" y="114"/>
                    <a:pt x="398" y="114"/>
                    <a:pt x="384" y="100"/>
                  </a:cubicBezTo>
                  <a:cubicBezTo>
                    <a:pt x="384" y="86"/>
                    <a:pt x="370" y="73"/>
                    <a:pt x="370" y="59"/>
                  </a:cubicBezTo>
                  <a:lnTo>
                    <a:pt x="329" y="32"/>
                  </a:lnTo>
                  <a:cubicBezTo>
                    <a:pt x="316" y="32"/>
                    <a:pt x="302" y="18"/>
                    <a:pt x="288" y="18"/>
                  </a:cubicBezTo>
                  <a:cubicBezTo>
                    <a:pt x="275" y="18"/>
                    <a:pt x="261" y="4"/>
                    <a:pt x="261" y="4"/>
                  </a:cubicBezTo>
                  <a:cubicBezTo>
                    <a:pt x="246" y="2"/>
                    <a:pt x="232"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2" name="Google Shape;1192;p35"/>
          <p:cNvGrpSpPr/>
          <p:nvPr/>
        </p:nvGrpSpPr>
        <p:grpSpPr>
          <a:xfrm>
            <a:off x="1717180" y="2067464"/>
            <a:ext cx="286994" cy="294370"/>
            <a:chOff x="4928625" y="3453375"/>
            <a:chExt cx="266525" cy="273375"/>
          </a:xfrm>
        </p:grpSpPr>
        <p:sp>
          <p:nvSpPr>
            <p:cNvPr id="1193" name="Google Shape;1193;p35"/>
            <p:cNvSpPr/>
            <p:nvPr/>
          </p:nvSpPr>
          <p:spPr>
            <a:xfrm>
              <a:off x="4928625" y="3453375"/>
              <a:ext cx="266525" cy="273375"/>
            </a:xfrm>
            <a:custGeom>
              <a:rect b="b" l="l" r="r" t="t"/>
              <a:pathLst>
                <a:path extrusionOk="0" h="10935" w="10661">
                  <a:moveTo>
                    <a:pt x="10236" y="424"/>
                  </a:moveTo>
                  <a:lnTo>
                    <a:pt x="10236" y="10510"/>
                  </a:lnTo>
                  <a:lnTo>
                    <a:pt x="424" y="10510"/>
                  </a:lnTo>
                  <a:lnTo>
                    <a:pt x="424" y="424"/>
                  </a:lnTo>
                  <a:close/>
                  <a:moveTo>
                    <a:pt x="219" y="0"/>
                  </a:moveTo>
                  <a:cubicBezTo>
                    <a:pt x="96" y="0"/>
                    <a:pt x="0" y="96"/>
                    <a:pt x="0" y="219"/>
                  </a:cubicBezTo>
                  <a:lnTo>
                    <a:pt x="0" y="10729"/>
                  </a:lnTo>
                  <a:cubicBezTo>
                    <a:pt x="0" y="10838"/>
                    <a:pt x="96" y="10934"/>
                    <a:pt x="219" y="10934"/>
                  </a:cubicBezTo>
                  <a:lnTo>
                    <a:pt x="10441" y="10934"/>
                  </a:lnTo>
                  <a:cubicBezTo>
                    <a:pt x="10565" y="10934"/>
                    <a:pt x="10660" y="10838"/>
                    <a:pt x="10660" y="10729"/>
                  </a:cubicBezTo>
                  <a:lnTo>
                    <a:pt x="10660" y="219"/>
                  </a:lnTo>
                  <a:cubicBezTo>
                    <a:pt x="10660" y="96"/>
                    <a:pt x="10565" y="0"/>
                    <a:pt x="10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5"/>
            <p:cNvSpPr/>
            <p:nvPr/>
          </p:nvSpPr>
          <p:spPr>
            <a:xfrm>
              <a:off x="4957000" y="3488600"/>
              <a:ext cx="98225" cy="91800"/>
            </a:xfrm>
            <a:custGeom>
              <a:rect b="b" l="l" r="r" t="t"/>
              <a:pathLst>
                <a:path extrusionOk="0" h="3672" w="3929">
                  <a:moveTo>
                    <a:pt x="1971" y="439"/>
                  </a:moveTo>
                  <a:cubicBezTo>
                    <a:pt x="2273" y="439"/>
                    <a:pt x="2560" y="534"/>
                    <a:pt x="2793" y="712"/>
                  </a:cubicBezTo>
                  <a:lnTo>
                    <a:pt x="2409" y="1095"/>
                  </a:lnTo>
                  <a:cubicBezTo>
                    <a:pt x="2273" y="1020"/>
                    <a:pt x="2122" y="983"/>
                    <a:pt x="1971" y="983"/>
                  </a:cubicBezTo>
                  <a:cubicBezTo>
                    <a:pt x="1821" y="983"/>
                    <a:pt x="1670" y="1020"/>
                    <a:pt x="1534" y="1095"/>
                  </a:cubicBezTo>
                  <a:lnTo>
                    <a:pt x="1137" y="712"/>
                  </a:lnTo>
                  <a:cubicBezTo>
                    <a:pt x="1383" y="534"/>
                    <a:pt x="1670" y="439"/>
                    <a:pt x="1971" y="439"/>
                  </a:cubicBezTo>
                  <a:close/>
                  <a:moveTo>
                    <a:pt x="1976" y="1405"/>
                  </a:moveTo>
                  <a:cubicBezTo>
                    <a:pt x="2198" y="1405"/>
                    <a:pt x="2409" y="1576"/>
                    <a:pt x="2409" y="1834"/>
                  </a:cubicBezTo>
                  <a:lnTo>
                    <a:pt x="2396" y="1834"/>
                  </a:lnTo>
                  <a:cubicBezTo>
                    <a:pt x="2396" y="1944"/>
                    <a:pt x="2355" y="2053"/>
                    <a:pt x="2273" y="2135"/>
                  </a:cubicBezTo>
                  <a:cubicBezTo>
                    <a:pt x="2190" y="2218"/>
                    <a:pt x="2081" y="2259"/>
                    <a:pt x="1971" y="2259"/>
                  </a:cubicBezTo>
                  <a:cubicBezTo>
                    <a:pt x="1862" y="2259"/>
                    <a:pt x="1752" y="2218"/>
                    <a:pt x="1670" y="2135"/>
                  </a:cubicBezTo>
                  <a:cubicBezTo>
                    <a:pt x="1506" y="1971"/>
                    <a:pt x="1506" y="1698"/>
                    <a:pt x="1670" y="1533"/>
                  </a:cubicBezTo>
                  <a:cubicBezTo>
                    <a:pt x="1759" y="1444"/>
                    <a:pt x="1869" y="1405"/>
                    <a:pt x="1976" y="1405"/>
                  </a:cubicBezTo>
                  <a:close/>
                  <a:moveTo>
                    <a:pt x="836" y="1000"/>
                  </a:moveTo>
                  <a:lnTo>
                    <a:pt x="1232" y="1396"/>
                  </a:lnTo>
                  <a:cubicBezTo>
                    <a:pt x="1150" y="1533"/>
                    <a:pt x="1109" y="1684"/>
                    <a:pt x="1123" y="1834"/>
                  </a:cubicBezTo>
                  <a:cubicBezTo>
                    <a:pt x="1109" y="1985"/>
                    <a:pt x="1150" y="2135"/>
                    <a:pt x="1232" y="2272"/>
                  </a:cubicBezTo>
                  <a:lnTo>
                    <a:pt x="836" y="2655"/>
                  </a:lnTo>
                  <a:cubicBezTo>
                    <a:pt x="658" y="2423"/>
                    <a:pt x="562" y="2135"/>
                    <a:pt x="576" y="1834"/>
                  </a:cubicBezTo>
                  <a:cubicBezTo>
                    <a:pt x="562" y="1533"/>
                    <a:pt x="658" y="1246"/>
                    <a:pt x="836" y="1000"/>
                  </a:cubicBezTo>
                  <a:close/>
                  <a:moveTo>
                    <a:pt x="3107" y="1000"/>
                  </a:moveTo>
                  <a:cubicBezTo>
                    <a:pt x="3463" y="1492"/>
                    <a:pt x="3463" y="2163"/>
                    <a:pt x="3107" y="2655"/>
                  </a:cubicBezTo>
                  <a:lnTo>
                    <a:pt x="2710" y="2272"/>
                  </a:lnTo>
                  <a:cubicBezTo>
                    <a:pt x="2793" y="2135"/>
                    <a:pt x="2834" y="1985"/>
                    <a:pt x="2834" y="1834"/>
                  </a:cubicBezTo>
                  <a:cubicBezTo>
                    <a:pt x="2834" y="1684"/>
                    <a:pt x="2793" y="1533"/>
                    <a:pt x="2710" y="1396"/>
                  </a:cubicBezTo>
                  <a:lnTo>
                    <a:pt x="3107" y="1000"/>
                  </a:lnTo>
                  <a:close/>
                  <a:moveTo>
                    <a:pt x="2409" y="2573"/>
                  </a:moveTo>
                  <a:lnTo>
                    <a:pt x="2806" y="2957"/>
                  </a:lnTo>
                  <a:cubicBezTo>
                    <a:pt x="2560" y="3134"/>
                    <a:pt x="2273" y="3230"/>
                    <a:pt x="1971" y="3230"/>
                  </a:cubicBezTo>
                  <a:cubicBezTo>
                    <a:pt x="1670" y="3230"/>
                    <a:pt x="1383" y="3134"/>
                    <a:pt x="1150" y="2957"/>
                  </a:cubicBezTo>
                  <a:lnTo>
                    <a:pt x="1534" y="2573"/>
                  </a:lnTo>
                  <a:cubicBezTo>
                    <a:pt x="1670" y="2649"/>
                    <a:pt x="1821" y="2686"/>
                    <a:pt x="1971" y="2686"/>
                  </a:cubicBezTo>
                  <a:cubicBezTo>
                    <a:pt x="2122" y="2686"/>
                    <a:pt x="2273" y="2649"/>
                    <a:pt x="2409" y="2573"/>
                  </a:cubicBezTo>
                  <a:close/>
                  <a:moveTo>
                    <a:pt x="354" y="0"/>
                  </a:moveTo>
                  <a:cubicBezTo>
                    <a:pt x="188" y="0"/>
                    <a:pt x="49" y="213"/>
                    <a:pt x="206" y="370"/>
                  </a:cubicBezTo>
                  <a:lnTo>
                    <a:pt x="535" y="699"/>
                  </a:lnTo>
                  <a:cubicBezTo>
                    <a:pt x="1" y="1369"/>
                    <a:pt x="1" y="2300"/>
                    <a:pt x="535" y="2970"/>
                  </a:cubicBezTo>
                  <a:lnTo>
                    <a:pt x="206" y="3299"/>
                  </a:lnTo>
                  <a:cubicBezTo>
                    <a:pt x="124" y="3381"/>
                    <a:pt x="124" y="3518"/>
                    <a:pt x="206" y="3600"/>
                  </a:cubicBezTo>
                  <a:cubicBezTo>
                    <a:pt x="233" y="3641"/>
                    <a:pt x="288" y="3668"/>
                    <a:pt x="357" y="3668"/>
                  </a:cubicBezTo>
                  <a:cubicBezTo>
                    <a:pt x="411" y="3668"/>
                    <a:pt x="466" y="3641"/>
                    <a:pt x="507" y="3600"/>
                  </a:cubicBezTo>
                  <a:lnTo>
                    <a:pt x="836" y="3271"/>
                  </a:lnTo>
                  <a:cubicBezTo>
                    <a:pt x="1164" y="3538"/>
                    <a:pt x="1564" y="3672"/>
                    <a:pt x="1965" y="3672"/>
                  </a:cubicBezTo>
                  <a:cubicBezTo>
                    <a:pt x="2365" y="3672"/>
                    <a:pt x="2765" y="3538"/>
                    <a:pt x="3094" y="3271"/>
                  </a:cubicBezTo>
                  <a:lnTo>
                    <a:pt x="3436" y="3600"/>
                  </a:lnTo>
                  <a:cubicBezTo>
                    <a:pt x="3477" y="3641"/>
                    <a:pt x="3531" y="3668"/>
                    <a:pt x="3586" y="3668"/>
                  </a:cubicBezTo>
                  <a:cubicBezTo>
                    <a:pt x="3778" y="3668"/>
                    <a:pt x="3860" y="3435"/>
                    <a:pt x="3737" y="3299"/>
                  </a:cubicBezTo>
                  <a:lnTo>
                    <a:pt x="3408" y="2970"/>
                  </a:lnTo>
                  <a:cubicBezTo>
                    <a:pt x="3928" y="2300"/>
                    <a:pt x="3928" y="1369"/>
                    <a:pt x="3408" y="699"/>
                  </a:cubicBezTo>
                  <a:lnTo>
                    <a:pt x="3737" y="370"/>
                  </a:lnTo>
                  <a:cubicBezTo>
                    <a:pt x="3819" y="288"/>
                    <a:pt x="3819" y="151"/>
                    <a:pt x="3737" y="69"/>
                  </a:cubicBezTo>
                  <a:cubicBezTo>
                    <a:pt x="3696" y="28"/>
                    <a:pt x="3641" y="8"/>
                    <a:pt x="3586" y="8"/>
                  </a:cubicBezTo>
                  <a:cubicBezTo>
                    <a:pt x="3531" y="8"/>
                    <a:pt x="3477" y="28"/>
                    <a:pt x="3436" y="69"/>
                  </a:cubicBezTo>
                  <a:lnTo>
                    <a:pt x="3107" y="398"/>
                  </a:lnTo>
                  <a:cubicBezTo>
                    <a:pt x="2772" y="138"/>
                    <a:pt x="2368" y="8"/>
                    <a:pt x="1966" y="8"/>
                  </a:cubicBezTo>
                  <a:cubicBezTo>
                    <a:pt x="1564" y="8"/>
                    <a:pt x="1164" y="138"/>
                    <a:pt x="836" y="398"/>
                  </a:cubicBezTo>
                  <a:lnTo>
                    <a:pt x="507" y="69"/>
                  </a:lnTo>
                  <a:cubicBezTo>
                    <a:pt x="459" y="21"/>
                    <a:pt x="405"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5"/>
            <p:cNvSpPr/>
            <p:nvPr/>
          </p:nvSpPr>
          <p:spPr>
            <a:xfrm>
              <a:off x="5068550" y="3488775"/>
              <a:ext cx="97850" cy="91700"/>
            </a:xfrm>
            <a:custGeom>
              <a:rect b="b" l="l" r="r" t="t"/>
              <a:pathLst>
                <a:path extrusionOk="0" h="3668" w="3914">
                  <a:moveTo>
                    <a:pt x="1957" y="432"/>
                  </a:moveTo>
                  <a:cubicBezTo>
                    <a:pt x="2258" y="432"/>
                    <a:pt x="2545" y="527"/>
                    <a:pt x="2792" y="692"/>
                  </a:cubicBezTo>
                  <a:lnTo>
                    <a:pt x="2395" y="1088"/>
                  </a:lnTo>
                  <a:cubicBezTo>
                    <a:pt x="2258" y="1013"/>
                    <a:pt x="2107" y="976"/>
                    <a:pt x="1957" y="976"/>
                  </a:cubicBezTo>
                  <a:cubicBezTo>
                    <a:pt x="1806" y="976"/>
                    <a:pt x="1656" y="1013"/>
                    <a:pt x="1519" y="1088"/>
                  </a:cubicBezTo>
                  <a:lnTo>
                    <a:pt x="1122" y="692"/>
                  </a:lnTo>
                  <a:cubicBezTo>
                    <a:pt x="1369" y="527"/>
                    <a:pt x="1656" y="432"/>
                    <a:pt x="1957" y="432"/>
                  </a:cubicBezTo>
                  <a:close/>
                  <a:moveTo>
                    <a:pt x="1957" y="1417"/>
                  </a:moveTo>
                  <a:cubicBezTo>
                    <a:pt x="2187" y="1417"/>
                    <a:pt x="2378" y="1605"/>
                    <a:pt x="2381" y="1834"/>
                  </a:cubicBezTo>
                  <a:lnTo>
                    <a:pt x="2381" y="1834"/>
                  </a:lnTo>
                  <a:cubicBezTo>
                    <a:pt x="2377" y="2089"/>
                    <a:pt x="2174" y="2257"/>
                    <a:pt x="1958" y="2257"/>
                  </a:cubicBezTo>
                  <a:cubicBezTo>
                    <a:pt x="1853" y="2257"/>
                    <a:pt x="1745" y="2217"/>
                    <a:pt x="1656" y="2128"/>
                  </a:cubicBezTo>
                  <a:cubicBezTo>
                    <a:pt x="1492" y="1964"/>
                    <a:pt x="1492" y="1704"/>
                    <a:pt x="1656" y="1540"/>
                  </a:cubicBezTo>
                  <a:cubicBezTo>
                    <a:pt x="1738" y="1458"/>
                    <a:pt x="1847" y="1417"/>
                    <a:pt x="1957" y="1417"/>
                  </a:cubicBezTo>
                  <a:close/>
                  <a:moveTo>
                    <a:pt x="821" y="993"/>
                  </a:moveTo>
                  <a:lnTo>
                    <a:pt x="1218" y="1389"/>
                  </a:lnTo>
                  <a:cubicBezTo>
                    <a:pt x="1067" y="1663"/>
                    <a:pt x="1067" y="1992"/>
                    <a:pt x="1218" y="2265"/>
                  </a:cubicBezTo>
                  <a:lnTo>
                    <a:pt x="821" y="2648"/>
                  </a:lnTo>
                  <a:cubicBezTo>
                    <a:pt x="643" y="2416"/>
                    <a:pt x="547" y="2128"/>
                    <a:pt x="561" y="1827"/>
                  </a:cubicBezTo>
                  <a:cubicBezTo>
                    <a:pt x="547" y="1526"/>
                    <a:pt x="643" y="1239"/>
                    <a:pt x="821" y="993"/>
                  </a:cubicBezTo>
                  <a:close/>
                  <a:moveTo>
                    <a:pt x="3093" y="993"/>
                  </a:moveTo>
                  <a:cubicBezTo>
                    <a:pt x="3449" y="1485"/>
                    <a:pt x="3449" y="2156"/>
                    <a:pt x="3093" y="2648"/>
                  </a:cubicBezTo>
                  <a:lnTo>
                    <a:pt x="2696" y="2252"/>
                  </a:lnTo>
                  <a:cubicBezTo>
                    <a:pt x="2846" y="1992"/>
                    <a:pt x="2846" y="1663"/>
                    <a:pt x="2696" y="1389"/>
                  </a:cubicBezTo>
                  <a:lnTo>
                    <a:pt x="3093" y="993"/>
                  </a:lnTo>
                  <a:close/>
                  <a:moveTo>
                    <a:pt x="2395" y="2566"/>
                  </a:moveTo>
                  <a:lnTo>
                    <a:pt x="2792" y="2950"/>
                  </a:lnTo>
                  <a:cubicBezTo>
                    <a:pt x="2545" y="3127"/>
                    <a:pt x="2258" y="3223"/>
                    <a:pt x="1957" y="3223"/>
                  </a:cubicBezTo>
                  <a:cubicBezTo>
                    <a:pt x="1656" y="3223"/>
                    <a:pt x="1369" y="3127"/>
                    <a:pt x="1122" y="2950"/>
                  </a:cubicBezTo>
                  <a:lnTo>
                    <a:pt x="1519" y="2566"/>
                  </a:lnTo>
                  <a:cubicBezTo>
                    <a:pt x="1656" y="2642"/>
                    <a:pt x="1806" y="2679"/>
                    <a:pt x="1957" y="2679"/>
                  </a:cubicBezTo>
                  <a:cubicBezTo>
                    <a:pt x="2107" y="2679"/>
                    <a:pt x="2258" y="2642"/>
                    <a:pt x="2395" y="2566"/>
                  </a:cubicBezTo>
                  <a:close/>
                  <a:moveTo>
                    <a:pt x="1957" y="1"/>
                  </a:moveTo>
                  <a:cubicBezTo>
                    <a:pt x="1557" y="1"/>
                    <a:pt x="1156" y="131"/>
                    <a:pt x="821" y="391"/>
                  </a:cubicBezTo>
                  <a:lnTo>
                    <a:pt x="493" y="62"/>
                  </a:lnTo>
                  <a:cubicBezTo>
                    <a:pt x="446" y="22"/>
                    <a:pt x="396" y="5"/>
                    <a:pt x="349" y="5"/>
                  </a:cubicBezTo>
                  <a:cubicBezTo>
                    <a:pt x="187" y="5"/>
                    <a:pt x="54" y="204"/>
                    <a:pt x="192" y="363"/>
                  </a:cubicBezTo>
                  <a:lnTo>
                    <a:pt x="520" y="692"/>
                  </a:lnTo>
                  <a:cubicBezTo>
                    <a:pt x="0" y="1362"/>
                    <a:pt x="0" y="2293"/>
                    <a:pt x="520" y="2963"/>
                  </a:cubicBezTo>
                  <a:lnTo>
                    <a:pt x="192" y="3305"/>
                  </a:lnTo>
                  <a:cubicBezTo>
                    <a:pt x="110" y="3387"/>
                    <a:pt x="110" y="3524"/>
                    <a:pt x="192" y="3606"/>
                  </a:cubicBezTo>
                  <a:cubicBezTo>
                    <a:pt x="233" y="3647"/>
                    <a:pt x="287" y="3668"/>
                    <a:pt x="342" y="3668"/>
                  </a:cubicBezTo>
                  <a:cubicBezTo>
                    <a:pt x="397" y="3668"/>
                    <a:pt x="452" y="3647"/>
                    <a:pt x="493" y="3606"/>
                  </a:cubicBezTo>
                  <a:lnTo>
                    <a:pt x="821" y="3278"/>
                  </a:lnTo>
                  <a:cubicBezTo>
                    <a:pt x="1156" y="3538"/>
                    <a:pt x="1557" y="3668"/>
                    <a:pt x="1957" y="3668"/>
                  </a:cubicBezTo>
                  <a:cubicBezTo>
                    <a:pt x="2357" y="3668"/>
                    <a:pt x="2758" y="3538"/>
                    <a:pt x="3093" y="3278"/>
                  </a:cubicBezTo>
                  <a:lnTo>
                    <a:pt x="3421" y="3606"/>
                  </a:lnTo>
                  <a:cubicBezTo>
                    <a:pt x="3462" y="3647"/>
                    <a:pt x="3517" y="3668"/>
                    <a:pt x="3572" y="3668"/>
                  </a:cubicBezTo>
                  <a:cubicBezTo>
                    <a:pt x="3626" y="3668"/>
                    <a:pt x="3681" y="3647"/>
                    <a:pt x="3722" y="3606"/>
                  </a:cubicBezTo>
                  <a:cubicBezTo>
                    <a:pt x="3804" y="3524"/>
                    <a:pt x="3804" y="3387"/>
                    <a:pt x="3722" y="3305"/>
                  </a:cubicBezTo>
                  <a:lnTo>
                    <a:pt x="3394" y="2963"/>
                  </a:lnTo>
                  <a:cubicBezTo>
                    <a:pt x="3914" y="2293"/>
                    <a:pt x="3914" y="1362"/>
                    <a:pt x="3394" y="692"/>
                  </a:cubicBezTo>
                  <a:lnTo>
                    <a:pt x="3722" y="363"/>
                  </a:lnTo>
                  <a:cubicBezTo>
                    <a:pt x="3860" y="204"/>
                    <a:pt x="3727" y="5"/>
                    <a:pt x="3565" y="5"/>
                  </a:cubicBezTo>
                  <a:cubicBezTo>
                    <a:pt x="3518" y="5"/>
                    <a:pt x="3468" y="22"/>
                    <a:pt x="3421" y="62"/>
                  </a:cubicBezTo>
                  <a:lnTo>
                    <a:pt x="3093" y="391"/>
                  </a:lnTo>
                  <a:cubicBezTo>
                    <a:pt x="2758" y="131"/>
                    <a:pt x="2357"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5"/>
            <p:cNvSpPr/>
            <p:nvPr/>
          </p:nvSpPr>
          <p:spPr>
            <a:xfrm>
              <a:off x="4957000" y="3599775"/>
              <a:ext cx="98225" cy="91725"/>
            </a:xfrm>
            <a:custGeom>
              <a:rect b="b" l="l" r="r" t="t"/>
              <a:pathLst>
                <a:path extrusionOk="0" h="3669" w="3929">
                  <a:moveTo>
                    <a:pt x="1971" y="439"/>
                  </a:moveTo>
                  <a:cubicBezTo>
                    <a:pt x="2273" y="439"/>
                    <a:pt x="2560" y="535"/>
                    <a:pt x="2793" y="699"/>
                  </a:cubicBezTo>
                  <a:lnTo>
                    <a:pt x="2409" y="1096"/>
                  </a:lnTo>
                  <a:cubicBezTo>
                    <a:pt x="2273" y="1021"/>
                    <a:pt x="2122" y="983"/>
                    <a:pt x="1971" y="983"/>
                  </a:cubicBezTo>
                  <a:cubicBezTo>
                    <a:pt x="1821" y="983"/>
                    <a:pt x="1670" y="1021"/>
                    <a:pt x="1534" y="1096"/>
                  </a:cubicBezTo>
                  <a:lnTo>
                    <a:pt x="1137" y="699"/>
                  </a:lnTo>
                  <a:cubicBezTo>
                    <a:pt x="1383" y="535"/>
                    <a:pt x="1670" y="439"/>
                    <a:pt x="1971" y="439"/>
                  </a:cubicBezTo>
                  <a:close/>
                  <a:moveTo>
                    <a:pt x="1978" y="1411"/>
                  </a:moveTo>
                  <a:cubicBezTo>
                    <a:pt x="2088" y="1411"/>
                    <a:pt x="2197" y="1452"/>
                    <a:pt x="2286" y="1534"/>
                  </a:cubicBezTo>
                  <a:cubicBezTo>
                    <a:pt x="2368" y="1616"/>
                    <a:pt x="2409" y="1725"/>
                    <a:pt x="2409" y="1835"/>
                  </a:cubicBezTo>
                  <a:lnTo>
                    <a:pt x="2396" y="1835"/>
                  </a:lnTo>
                  <a:cubicBezTo>
                    <a:pt x="2396" y="1944"/>
                    <a:pt x="2355" y="2054"/>
                    <a:pt x="2273" y="2136"/>
                  </a:cubicBezTo>
                  <a:cubicBezTo>
                    <a:pt x="2190" y="2218"/>
                    <a:pt x="2081" y="2259"/>
                    <a:pt x="1971" y="2259"/>
                  </a:cubicBezTo>
                  <a:cubicBezTo>
                    <a:pt x="1862" y="2259"/>
                    <a:pt x="1752" y="2218"/>
                    <a:pt x="1670" y="2136"/>
                  </a:cubicBezTo>
                  <a:cubicBezTo>
                    <a:pt x="1506" y="1972"/>
                    <a:pt x="1506" y="1698"/>
                    <a:pt x="1670" y="1534"/>
                  </a:cubicBezTo>
                  <a:cubicBezTo>
                    <a:pt x="1759" y="1452"/>
                    <a:pt x="1869" y="1411"/>
                    <a:pt x="1978" y="1411"/>
                  </a:cubicBezTo>
                  <a:close/>
                  <a:moveTo>
                    <a:pt x="836" y="1000"/>
                  </a:moveTo>
                  <a:lnTo>
                    <a:pt x="1232" y="1397"/>
                  </a:lnTo>
                  <a:cubicBezTo>
                    <a:pt x="1082" y="1671"/>
                    <a:pt x="1082" y="1999"/>
                    <a:pt x="1232" y="2273"/>
                  </a:cubicBezTo>
                  <a:lnTo>
                    <a:pt x="836" y="2656"/>
                  </a:lnTo>
                  <a:cubicBezTo>
                    <a:pt x="658" y="2423"/>
                    <a:pt x="562" y="2136"/>
                    <a:pt x="576" y="1835"/>
                  </a:cubicBezTo>
                  <a:cubicBezTo>
                    <a:pt x="562" y="1534"/>
                    <a:pt x="658" y="1246"/>
                    <a:pt x="836" y="1000"/>
                  </a:cubicBezTo>
                  <a:close/>
                  <a:moveTo>
                    <a:pt x="3107" y="1000"/>
                  </a:moveTo>
                  <a:cubicBezTo>
                    <a:pt x="3463" y="1493"/>
                    <a:pt x="3463" y="2163"/>
                    <a:pt x="3107" y="2656"/>
                  </a:cubicBezTo>
                  <a:lnTo>
                    <a:pt x="2710" y="2259"/>
                  </a:lnTo>
                  <a:cubicBezTo>
                    <a:pt x="2861" y="1999"/>
                    <a:pt x="2861" y="1671"/>
                    <a:pt x="2710" y="1397"/>
                  </a:cubicBezTo>
                  <a:lnTo>
                    <a:pt x="3107" y="1000"/>
                  </a:lnTo>
                  <a:close/>
                  <a:moveTo>
                    <a:pt x="2409" y="2574"/>
                  </a:moveTo>
                  <a:lnTo>
                    <a:pt x="2806" y="2957"/>
                  </a:lnTo>
                  <a:cubicBezTo>
                    <a:pt x="2560" y="3135"/>
                    <a:pt x="2273" y="3231"/>
                    <a:pt x="1971" y="3231"/>
                  </a:cubicBezTo>
                  <a:cubicBezTo>
                    <a:pt x="1670" y="3231"/>
                    <a:pt x="1383" y="3135"/>
                    <a:pt x="1150" y="2957"/>
                  </a:cubicBezTo>
                  <a:lnTo>
                    <a:pt x="1534" y="2574"/>
                  </a:lnTo>
                  <a:cubicBezTo>
                    <a:pt x="1670" y="2649"/>
                    <a:pt x="1821" y="2687"/>
                    <a:pt x="1971" y="2687"/>
                  </a:cubicBezTo>
                  <a:cubicBezTo>
                    <a:pt x="2122" y="2687"/>
                    <a:pt x="2273" y="2649"/>
                    <a:pt x="2409" y="2574"/>
                  </a:cubicBezTo>
                  <a:close/>
                  <a:moveTo>
                    <a:pt x="354" y="1"/>
                  </a:moveTo>
                  <a:cubicBezTo>
                    <a:pt x="188" y="1"/>
                    <a:pt x="49" y="214"/>
                    <a:pt x="206" y="371"/>
                  </a:cubicBezTo>
                  <a:lnTo>
                    <a:pt x="535" y="699"/>
                  </a:lnTo>
                  <a:cubicBezTo>
                    <a:pt x="1" y="1370"/>
                    <a:pt x="1" y="2300"/>
                    <a:pt x="535" y="2971"/>
                  </a:cubicBezTo>
                  <a:lnTo>
                    <a:pt x="206" y="3299"/>
                  </a:lnTo>
                  <a:cubicBezTo>
                    <a:pt x="124" y="3381"/>
                    <a:pt x="124" y="3518"/>
                    <a:pt x="206" y="3600"/>
                  </a:cubicBezTo>
                  <a:cubicBezTo>
                    <a:pt x="247" y="3641"/>
                    <a:pt x="302" y="3669"/>
                    <a:pt x="357" y="3669"/>
                  </a:cubicBezTo>
                  <a:cubicBezTo>
                    <a:pt x="411" y="3669"/>
                    <a:pt x="466" y="3641"/>
                    <a:pt x="507" y="3600"/>
                  </a:cubicBezTo>
                  <a:lnTo>
                    <a:pt x="836" y="3272"/>
                  </a:lnTo>
                  <a:cubicBezTo>
                    <a:pt x="1171" y="3532"/>
                    <a:pt x="1571" y="3662"/>
                    <a:pt x="1971" y="3662"/>
                  </a:cubicBezTo>
                  <a:cubicBezTo>
                    <a:pt x="2372" y="3662"/>
                    <a:pt x="2772" y="3532"/>
                    <a:pt x="3107" y="3272"/>
                  </a:cubicBezTo>
                  <a:lnTo>
                    <a:pt x="3436" y="3600"/>
                  </a:lnTo>
                  <a:cubicBezTo>
                    <a:pt x="3477" y="3641"/>
                    <a:pt x="3531" y="3669"/>
                    <a:pt x="3586" y="3669"/>
                  </a:cubicBezTo>
                  <a:cubicBezTo>
                    <a:pt x="3778" y="3669"/>
                    <a:pt x="3874" y="3436"/>
                    <a:pt x="3737" y="3299"/>
                  </a:cubicBezTo>
                  <a:lnTo>
                    <a:pt x="3408" y="2971"/>
                  </a:lnTo>
                  <a:cubicBezTo>
                    <a:pt x="3928" y="2300"/>
                    <a:pt x="3928" y="1370"/>
                    <a:pt x="3408" y="699"/>
                  </a:cubicBezTo>
                  <a:lnTo>
                    <a:pt x="3737" y="371"/>
                  </a:lnTo>
                  <a:cubicBezTo>
                    <a:pt x="3819" y="289"/>
                    <a:pt x="3819" y="152"/>
                    <a:pt x="3737" y="70"/>
                  </a:cubicBezTo>
                  <a:cubicBezTo>
                    <a:pt x="3696" y="29"/>
                    <a:pt x="3641" y="8"/>
                    <a:pt x="3586" y="8"/>
                  </a:cubicBezTo>
                  <a:cubicBezTo>
                    <a:pt x="3531" y="8"/>
                    <a:pt x="3477" y="29"/>
                    <a:pt x="3436" y="70"/>
                  </a:cubicBezTo>
                  <a:lnTo>
                    <a:pt x="3107" y="398"/>
                  </a:lnTo>
                  <a:cubicBezTo>
                    <a:pt x="2772" y="138"/>
                    <a:pt x="2372" y="8"/>
                    <a:pt x="1971" y="8"/>
                  </a:cubicBezTo>
                  <a:cubicBezTo>
                    <a:pt x="1571" y="8"/>
                    <a:pt x="1171" y="138"/>
                    <a:pt x="836" y="398"/>
                  </a:cubicBezTo>
                  <a:lnTo>
                    <a:pt x="507" y="70"/>
                  </a:lnTo>
                  <a:cubicBezTo>
                    <a:pt x="459" y="21"/>
                    <a:pt x="405" y="1"/>
                    <a:pt x="3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5"/>
            <p:cNvSpPr/>
            <p:nvPr/>
          </p:nvSpPr>
          <p:spPr>
            <a:xfrm>
              <a:off x="5068550" y="3599950"/>
              <a:ext cx="97575" cy="91700"/>
            </a:xfrm>
            <a:custGeom>
              <a:rect b="b" l="l" r="r" t="t"/>
              <a:pathLst>
                <a:path extrusionOk="0" h="3668" w="3903">
                  <a:moveTo>
                    <a:pt x="1957" y="432"/>
                  </a:moveTo>
                  <a:cubicBezTo>
                    <a:pt x="2258" y="432"/>
                    <a:pt x="2545" y="528"/>
                    <a:pt x="2792" y="692"/>
                  </a:cubicBezTo>
                  <a:lnTo>
                    <a:pt x="2395" y="1089"/>
                  </a:lnTo>
                  <a:cubicBezTo>
                    <a:pt x="2258" y="1014"/>
                    <a:pt x="2107" y="976"/>
                    <a:pt x="1957" y="976"/>
                  </a:cubicBezTo>
                  <a:cubicBezTo>
                    <a:pt x="1806" y="976"/>
                    <a:pt x="1656" y="1014"/>
                    <a:pt x="1519" y="1089"/>
                  </a:cubicBezTo>
                  <a:lnTo>
                    <a:pt x="1122" y="692"/>
                  </a:lnTo>
                  <a:cubicBezTo>
                    <a:pt x="1369" y="528"/>
                    <a:pt x="1656" y="432"/>
                    <a:pt x="1957" y="432"/>
                  </a:cubicBezTo>
                  <a:close/>
                  <a:moveTo>
                    <a:pt x="1971" y="1404"/>
                  </a:moveTo>
                  <a:cubicBezTo>
                    <a:pt x="2080" y="1404"/>
                    <a:pt x="2190" y="1445"/>
                    <a:pt x="2272" y="1527"/>
                  </a:cubicBezTo>
                  <a:cubicBezTo>
                    <a:pt x="2354" y="1609"/>
                    <a:pt x="2395" y="1718"/>
                    <a:pt x="2395" y="1828"/>
                  </a:cubicBezTo>
                  <a:lnTo>
                    <a:pt x="2381" y="1828"/>
                  </a:lnTo>
                  <a:cubicBezTo>
                    <a:pt x="2381" y="1937"/>
                    <a:pt x="2340" y="2047"/>
                    <a:pt x="2258" y="2129"/>
                  </a:cubicBezTo>
                  <a:cubicBezTo>
                    <a:pt x="2176" y="2211"/>
                    <a:pt x="2070" y="2252"/>
                    <a:pt x="1964" y="2252"/>
                  </a:cubicBezTo>
                  <a:cubicBezTo>
                    <a:pt x="1858" y="2252"/>
                    <a:pt x="1752" y="2211"/>
                    <a:pt x="1670" y="2129"/>
                  </a:cubicBezTo>
                  <a:cubicBezTo>
                    <a:pt x="1492" y="1965"/>
                    <a:pt x="1492" y="1691"/>
                    <a:pt x="1670" y="1527"/>
                  </a:cubicBezTo>
                  <a:cubicBezTo>
                    <a:pt x="1738" y="1445"/>
                    <a:pt x="1847" y="1404"/>
                    <a:pt x="1971" y="1404"/>
                  </a:cubicBezTo>
                  <a:close/>
                  <a:moveTo>
                    <a:pt x="821" y="993"/>
                  </a:moveTo>
                  <a:lnTo>
                    <a:pt x="1218" y="1390"/>
                  </a:lnTo>
                  <a:cubicBezTo>
                    <a:pt x="1067" y="1664"/>
                    <a:pt x="1067" y="1992"/>
                    <a:pt x="1218" y="2266"/>
                  </a:cubicBezTo>
                  <a:lnTo>
                    <a:pt x="821" y="2649"/>
                  </a:lnTo>
                  <a:cubicBezTo>
                    <a:pt x="643" y="2416"/>
                    <a:pt x="547" y="2129"/>
                    <a:pt x="561" y="1828"/>
                  </a:cubicBezTo>
                  <a:cubicBezTo>
                    <a:pt x="547" y="1527"/>
                    <a:pt x="643" y="1239"/>
                    <a:pt x="821" y="993"/>
                  </a:cubicBezTo>
                  <a:close/>
                  <a:moveTo>
                    <a:pt x="2395" y="2567"/>
                  </a:moveTo>
                  <a:lnTo>
                    <a:pt x="2792" y="2964"/>
                  </a:lnTo>
                  <a:cubicBezTo>
                    <a:pt x="2545" y="3128"/>
                    <a:pt x="2258" y="3224"/>
                    <a:pt x="1957" y="3224"/>
                  </a:cubicBezTo>
                  <a:cubicBezTo>
                    <a:pt x="1656" y="3224"/>
                    <a:pt x="1369" y="3128"/>
                    <a:pt x="1122" y="2950"/>
                  </a:cubicBezTo>
                  <a:lnTo>
                    <a:pt x="1519" y="2567"/>
                  </a:lnTo>
                  <a:cubicBezTo>
                    <a:pt x="1656" y="2642"/>
                    <a:pt x="1806" y="2680"/>
                    <a:pt x="1957" y="2680"/>
                  </a:cubicBezTo>
                  <a:cubicBezTo>
                    <a:pt x="2107" y="2680"/>
                    <a:pt x="2258" y="2642"/>
                    <a:pt x="2395" y="2567"/>
                  </a:cubicBezTo>
                  <a:close/>
                  <a:moveTo>
                    <a:pt x="1964" y="1"/>
                  </a:moveTo>
                  <a:cubicBezTo>
                    <a:pt x="1564" y="1"/>
                    <a:pt x="1163" y="131"/>
                    <a:pt x="835" y="391"/>
                  </a:cubicBezTo>
                  <a:lnTo>
                    <a:pt x="506" y="63"/>
                  </a:lnTo>
                  <a:cubicBezTo>
                    <a:pt x="460" y="22"/>
                    <a:pt x="409" y="5"/>
                    <a:pt x="361" y="5"/>
                  </a:cubicBezTo>
                  <a:cubicBezTo>
                    <a:pt x="196" y="5"/>
                    <a:pt x="57" y="205"/>
                    <a:pt x="205" y="364"/>
                  </a:cubicBezTo>
                  <a:lnTo>
                    <a:pt x="534" y="692"/>
                  </a:lnTo>
                  <a:cubicBezTo>
                    <a:pt x="0" y="1363"/>
                    <a:pt x="0" y="2293"/>
                    <a:pt x="534" y="2964"/>
                  </a:cubicBezTo>
                  <a:lnTo>
                    <a:pt x="205" y="3292"/>
                  </a:lnTo>
                  <a:cubicBezTo>
                    <a:pt x="57" y="3451"/>
                    <a:pt x="196" y="3651"/>
                    <a:pt x="361" y="3651"/>
                  </a:cubicBezTo>
                  <a:cubicBezTo>
                    <a:pt x="409" y="3651"/>
                    <a:pt x="460" y="3633"/>
                    <a:pt x="506" y="3593"/>
                  </a:cubicBezTo>
                  <a:lnTo>
                    <a:pt x="835" y="3265"/>
                  </a:lnTo>
                  <a:cubicBezTo>
                    <a:pt x="1163" y="3525"/>
                    <a:pt x="1564" y="3655"/>
                    <a:pt x="1966" y="3655"/>
                  </a:cubicBezTo>
                  <a:cubicBezTo>
                    <a:pt x="2368" y="3655"/>
                    <a:pt x="2771" y="3525"/>
                    <a:pt x="3106" y="3265"/>
                  </a:cubicBezTo>
                  <a:lnTo>
                    <a:pt x="3435" y="3593"/>
                  </a:lnTo>
                  <a:cubicBezTo>
                    <a:pt x="3481" y="3646"/>
                    <a:pt x="3535" y="3668"/>
                    <a:pt x="3587" y="3668"/>
                  </a:cubicBezTo>
                  <a:cubicBezTo>
                    <a:pt x="3753" y="3668"/>
                    <a:pt x="3902" y="3448"/>
                    <a:pt x="3736" y="3292"/>
                  </a:cubicBezTo>
                  <a:lnTo>
                    <a:pt x="3722" y="3292"/>
                  </a:lnTo>
                  <a:lnTo>
                    <a:pt x="3394" y="2964"/>
                  </a:lnTo>
                  <a:cubicBezTo>
                    <a:pt x="3476" y="2868"/>
                    <a:pt x="3544" y="2745"/>
                    <a:pt x="3599" y="2635"/>
                  </a:cubicBezTo>
                  <a:cubicBezTo>
                    <a:pt x="3699" y="2463"/>
                    <a:pt x="3551" y="2314"/>
                    <a:pt x="3405" y="2314"/>
                  </a:cubicBezTo>
                  <a:cubicBezTo>
                    <a:pt x="3331" y="2314"/>
                    <a:pt x="3257" y="2352"/>
                    <a:pt x="3216" y="2444"/>
                  </a:cubicBezTo>
                  <a:cubicBezTo>
                    <a:pt x="3175" y="2526"/>
                    <a:pt x="3134" y="2594"/>
                    <a:pt x="3093" y="2663"/>
                  </a:cubicBezTo>
                  <a:lnTo>
                    <a:pt x="2696" y="2266"/>
                  </a:lnTo>
                  <a:cubicBezTo>
                    <a:pt x="2846" y="1992"/>
                    <a:pt x="2846" y="1664"/>
                    <a:pt x="2696" y="1390"/>
                  </a:cubicBezTo>
                  <a:lnTo>
                    <a:pt x="3093" y="993"/>
                  </a:lnTo>
                  <a:cubicBezTo>
                    <a:pt x="3134" y="1048"/>
                    <a:pt x="3161" y="1116"/>
                    <a:pt x="3202" y="1171"/>
                  </a:cubicBezTo>
                  <a:cubicBezTo>
                    <a:pt x="3246" y="1245"/>
                    <a:pt x="3310" y="1276"/>
                    <a:pt x="3374" y="1276"/>
                  </a:cubicBezTo>
                  <a:cubicBezTo>
                    <a:pt x="3511" y="1276"/>
                    <a:pt x="3646" y="1134"/>
                    <a:pt x="3572" y="966"/>
                  </a:cubicBezTo>
                  <a:cubicBezTo>
                    <a:pt x="3517" y="870"/>
                    <a:pt x="3462" y="774"/>
                    <a:pt x="3408" y="692"/>
                  </a:cubicBezTo>
                  <a:lnTo>
                    <a:pt x="3736" y="364"/>
                  </a:lnTo>
                  <a:cubicBezTo>
                    <a:pt x="3874" y="205"/>
                    <a:pt x="3733" y="5"/>
                    <a:pt x="3573" y="5"/>
                  </a:cubicBezTo>
                  <a:cubicBezTo>
                    <a:pt x="3527" y="5"/>
                    <a:pt x="3478" y="22"/>
                    <a:pt x="3435" y="63"/>
                  </a:cubicBezTo>
                  <a:lnTo>
                    <a:pt x="3093" y="391"/>
                  </a:lnTo>
                  <a:cubicBezTo>
                    <a:pt x="2764" y="131"/>
                    <a:pt x="2364" y="1"/>
                    <a:pt x="19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5"/>
            <p:cNvSpPr/>
            <p:nvPr/>
          </p:nvSpPr>
          <p:spPr>
            <a:xfrm>
              <a:off x="5151675" y="3639900"/>
              <a:ext cx="10625" cy="10550"/>
            </a:xfrm>
            <a:custGeom>
              <a:rect b="b" l="l" r="r" t="t"/>
              <a:pathLst>
                <a:path extrusionOk="0" h="422" w="425">
                  <a:moveTo>
                    <a:pt x="206" y="1"/>
                  </a:moveTo>
                  <a:cubicBezTo>
                    <a:pt x="192" y="1"/>
                    <a:pt x="178" y="4"/>
                    <a:pt x="165" y="11"/>
                  </a:cubicBezTo>
                  <a:lnTo>
                    <a:pt x="124" y="11"/>
                  </a:lnTo>
                  <a:cubicBezTo>
                    <a:pt x="110" y="25"/>
                    <a:pt x="96" y="25"/>
                    <a:pt x="83" y="38"/>
                  </a:cubicBezTo>
                  <a:cubicBezTo>
                    <a:pt x="69" y="38"/>
                    <a:pt x="69" y="52"/>
                    <a:pt x="55" y="66"/>
                  </a:cubicBezTo>
                  <a:cubicBezTo>
                    <a:pt x="41" y="66"/>
                    <a:pt x="41" y="79"/>
                    <a:pt x="28" y="93"/>
                  </a:cubicBezTo>
                  <a:cubicBezTo>
                    <a:pt x="14" y="107"/>
                    <a:pt x="14" y="120"/>
                    <a:pt x="14" y="134"/>
                  </a:cubicBezTo>
                  <a:cubicBezTo>
                    <a:pt x="0" y="148"/>
                    <a:pt x="0" y="161"/>
                    <a:pt x="0" y="175"/>
                  </a:cubicBezTo>
                  <a:cubicBezTo>
                    <a:pt x="0" y="189"/>
                    <a:pt x="0" y="203"/>
                    <a:pt x="0" y="216"/>
                  </a:cubicBezTo>
                  <a:cubicBezTo>
                    <a:pt x="0" y="271"/>
                    <a:pt x="14" y="326"/>
                    <a:pt x="55" y="367"/>
                  </a:cubicBezTo>
                  <a:lnTo>
                    <a:pt x="83" y="394"/>
                  </a:lnTo>
                  <a:cubicBezTo>
                    <a:pt x="96" y="394"/>
                    <a:pt x="110" y="408"/>
                    <a:pt x="124" y="408"/>
                  </a:cubicBezTo>
                  <a:lnTo>
                    <a:pt x="165" y="421"/>
                  </a:lnTo>
                  <a:lnTo>
                    <a:pt x="247" y="421"/>
                  </a:lnTo>
                  <a:lnTo>
                    <a:pt x="288" y="408"/>
                  </a:lnTo>
                  <a:cubicBezTo>
                    <a:pt x="301" y="408"/>
                    <a:pt x="315" y="394"/>
                    <a:pt x="329" y="394"/>
                  </a:cubicBezTo>
                  <a:cubicBezTo>
                    <a:pt x="343" y="380"/>
                    <a:pt x="356" y="380"/>
                    <a:pt x="356" y="367"/>
                  </a:cubicBezTo>
                  <a:cubicBezTo>
                    <a:pt x="397" y="326"/>
                    <a:pt x="425" y="271"/>
                    <a:pt x="425" y="216"/>
                  </a:cubicBezTo>
                  <a:cubicBezTo>
                    <a:pt x="425" y="203"/>
                    <a:pt x="425" y="189"/>
                    <a:pt x="425" y="175"/>
                  </a:cubicBezTo>
                  <a:lnTo>
                    <a:pt x="411" y="175"/>
                  </a:lnTo>
                  <a:cubicBezTo>
                    <a:pt x="411" y="161"/>
                    <a:pt x="411" y="148"/>
                    <a:pt x="397" y="134"/>
                  </a:cubicBezTo>
                  <a:cubicBezTo>
                    <a:pt x="397" y="120"/>
                    <a:pt x="384" y="107"/>
                    <a:pt x="384" y="93"/>
                  </a:cubicBezTo>
                  <a:cubicBezTo>
                    <a:pt x="370" y="66"/>
                    <a:pt x="343" y="52"/>
                    <a:pt x="329" y="38"/>
                  </a:cubicBezTo>
                  <a:cubicBezTo>
                    <a:pt x="315" y="25"/>
                    <a:pt x="301" y="25"/>
                    <a:pt x="288" y="11"/>
                  </a:cubicBezTo>
                  <a:lnTo>
                    <a:pt x="247" y="11"/>
                  </a:lnTo>
                  <a:cubicBezTo>
                    <a:pt x="233" y="4"/>
                    <a:pt x="219" y="1"/>
                    <a:pt x="2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35"/>
          <p:cNvGrpSpPr/>
          <p:nvPr/>
        </p:nvGrpSpPr>
        <p:grpSpPr>
          <a:xfrm>
            <a:off x="7185511" y="3550254"/>
            <a:ext cx="195628" cy="294263"/>
            <a:chOff x="4249175" y="4103475"/>
            <a:chExt cx="181675" cy="273275"/>
          </a:xfrm>
        </p:grpSpPr>
        <p:sp>
          <p:nvSpPr>
            <p:cNvPr id="1200" name="Google Shape;1200;p35"/>
            <p:cNvSpPr/>
            <p:nvPr/>
          </p:nvSpPr>
          <p:spPr>
            <a:xfrm>
              <a:off x="4249175" y="4103475"/>
              <a:ext cx="181675" cy="273275"/>
            </a:xfrm>
            <a:custGeom>
              <a:rect b="b" l="l" r="r" t="t"/>
              <a:pathLst>
                <a:path extrusionOk="0" h="10931" w="7267">
                  <a:moveTo>
                    <a:pt x="3634" y="418"/>
                  </a:moveTo>
                  <a:cubicBezTo>
                    <a:pt x="3976" y="418"/>
                    <a:pt x="4318" y="606"/>
                    <a:pt x="4461" y="982"/>
                  </a:cubicBezTo>
                  <a:cubicBezTo>
                    <a:pt x="4475" y="1037"/>
                    <a:pt x="4516" y="1092"/>
                    <a:pt x="4571" y="1105"/>
                  </a:cubicBezTo>
                  <a:cubicBezTo>
                    <a:pt x="4598" y="1119"/>
                    <a:pt x="4629" y="1126"/>
                    <a:pt x="4658" y="1126"/>
                  </a:cubicBezTo>
                  <a:cubicBezTo>
                    <a:pt x="4687" y="1126"/>
                    <a:pt x="4715" y="1119"/>
                    <a:pt x="4735" y="1105"/>
                  </a:cubicBezTo>
                  <a:cubicBezTo>
                    <a:pt x="4858" y="1064"/>
                    <a:pt x="4995" y="1037"/>
                    <a:pt x="5118" y="1037"/>
                  </a:cubicBezTo>
                  <a:cubicBezTo>
                    <a:pt x="5570" y="1064"/>
                    <a:pt x="5939" y="1434"/>
                    <a:pt x="5967" y="1885"/>
                  </a:cubicBezTo>
                  <a:cubicBezTo>
                    <a:pt x="5980" y="2351"/>
                    <a:pt x="5652" y="2747"/>
                    <a:pt x="5200" y="2802"/>
                  </a:cubicBezTo>
                  <a:cubicBezTo>
                    <a:pt x="5091" y="2816"/>
                    <a:pt x="5009" y="2898"/>
                    <a:pt x="5009" y="3007"/>
                  </a:cubicBezTo>
                  <a:lnTo>
                    <a:pt x="4995" y="3582"/>
                  </a:lnTo>
                  <a:cubicBezTo>
                    <a:pt x="4913" y="3541"/>
                    <a:pt x="4831" y="3500"/>
                    <a:pt x="4735" y="3473"/>
                  </a:cubicBezTo>
                  <a:cubicBezTo>
                    <a:pt x="4699" y="3455"/>
                    <a:pt x="4664" y="3446"/>
                    <a:pt x="4632" y="3446"/>
                  </a:cubicBezTo>
                  <a:cubicBezTo>
                    <a:pt x="4423" y="3446"/>
                    <a:pt x="4324" y="3787"/>
                    <a:pt x="4585" y="3870"/>
                  </a:cubicBezTo>
                  <a:cubicBezTo>
                    <a:pt x="4735" y="3924"/>
                    <a:pt x="4872" y="3993"/>
                    <a:pt x="4995" y="4102"/>
                  </a:cubicBezTo>
                  <a:lnTo>
                    <a:pt x="4995" y="4800"/>
                  </a:lnTo>
                  <a:cubicBezTo>
                    <a:pt x="4995" y="5252"/>
                    <a:pt x="4762" y="5676"/>
                    <a:pt x="4393" y="5936"/>
                  </a:cubicBezTo>
                  <a:lnTo>
                    <a:pt x="4366" y="5950"/>
                  </a:lnTo>
                  <a:cubicBezTo>
                    <a:pt x="4147" y="6087"/>
                    <a:pt x="3887" y="6169"/>
                    <a:pt x="3627" y="6169"/>
                  </a:cubicBezTo>
                  <a:cubicBezTo>
                    <a:pt x="3367" y="6169"/>
                    <a:pt x="3120" y="6087"/>
                    <a:pt x="2901" y="5963"/>
                  </a:cubicBezTo>
                  <a:lnTo>
                    <a:pt x="2888" y="5950"/>
                  </a:lnTo>
                  <a:cubicBezTo>
                    <a:pt x="2491" y="5690"/>
                    <a:pt x="2258" y="5265"/>
                    <a:pt x="2258" y="4800"/>
                  </a:cubicBezTo>
                  <a:lnTo>
                    <a:pt x="2258" y="4102"/>
                  </a:lnTo>
                  <a:cubicBezTo>
                    <a:pt x="2477" y="3924"/>
                    <a:pt x="2751" y="3815"/>
                    <a:pt x="3025" y="3760"/>
                  </a:cubicBezTo>
                  <a:cubicBezTo>
                    <a:pt x="3282" y="3709"/>
                    <a:pt x="3225" y="3331"/>
                    <a:pt x="2990" y="3331"/>
                  </a:cubicBezTo>
                  <a:cubicBezTo>
                    <a:pt x="2975" y="3331"/>
                    <a:pt x="2959" y="3333"/>
                    <a:pt x="2942" y="3336"/>
                  </a:cubicBezTo>
                  <a:cubicBezTo>
                    <a:pt x="2696" y="3391"/>
                    <a:pt x="2463" y="3473"/>
                    <a:pt x="2258" y="3582"/>
                  </a:cubicBezTo>
                  <a:lnTo>
                    <a:pt x="2245" y="3007"/>
                  </a:lnTo>
                  <a:cubicBezTo>
                    <a:pt x="2245" y="2898"/>
                    <a:pt x="2162" y="2816"/>
                    <a:pt x="2053" y="2802"/>
                  </a:cubicBezTo>
                  <a:cubicBezTo>
                    <a:pt x="972" y="2665"/>
                    <a:pt x="1040" y="1064"/>
                    <a:pt x="2135" y="1037"/>
                  </a:cubicBezTo>
                  <a:cubicBezTo>
                    <a:pt x="2272" y="1037"/>
                    <a:pt x="2395" y="1064"/>
                    <a:pt x="2518" y="1105"/>
                  </a:cubicBezTo>
                  <a:cubicBezTo>
                    <a:pt x="2546" y="1119"/>
                    <a:pt x="2573" y="1126"/>
                    <a:pt x="2600" y="1126"/>
                  </a:cubicBezTo>
                  <a:cubicBezTo>
                    <a:pt x="2628" y="1126"/>
                    <a:pt x="2655" y="1119"/>
                    <a:pt x="2682" y="1105"/>
                  </a:cubicBezTo>
                  <a:cubicBezTo>
                    <a:pt x="2737" y="1092"/>
                    <a:pt x="2778" y="1037"/>
                    <a:pt x="2806" y="982"/>
                  </a:cubicBezTo>
                  <a:cubicBezTo>
                    <a:pt x="2949" y="606"/>
                    <a:pt x="3291" y="418"/>
                    <a:pt x="3634" y="418"/>
                  </a:cubicBezTo>
                  <a:close/>
                  <a:moveTo>
                    <a:pt x="4270" y="6470"/>
                  </a:moveTo>
                  <a:lnTo>
                    <a:pt x="4270" y="7168"/>
                  </a:lnTo>
                  <a:lnTo>
                    <a:pt x="2983" y="7168"/>
                  </a:lnTo>
                  <a:lnTo>
                    <a:pt x="2983" y="6483"/>
                  </a:lnTo>
                  <a:cubicBezTo>
                    <a:pt x="3189" y="6552"/>
                    <a:pt x="3408" y="6593"/>
                    <a:pt x="3613" y="6593"/>
                  </a:cubicBezTo>
                  <a:cubicBezTo>
                    <a:pt x="3846" y="6593"/>
                    <a:pt x="4065" y="6552"/>
                    <a:pt x="4270" y="6470"/>
                  </a:cubicBezTo>
                  <a:close/>
                  <a:moveTo>
                    <a:pt x="3969" y="7605"/>
                  </a:moveTo>
                  <a:lnTo>
                    <a:pt x="3408" y="8153"/>
                  </a:lnTo>
                  <a:lnTo>
                    <a:pt x="3408" y="7605"/>
                  </a:lnTo>
                  <a:close/>
                  <a:moveTo>
                    <a:pt x="4270" y="7907"/>
                  </a:moveTo>
                  <a:lnTo>
                    <a:pt x="4270" y="8454"/>
                  </a:lnTo>
                  <a:lnTo>
                    <a:pt x="3722" y="8454"/>
                  </a:lnTo>
                  <a:lnTo>
                    <a:pt x="4270" y="7907"/>
                  </a:lnTo>
                  <a:close/>
                  <a:moveTo>
                    <a:pt x="1343" y="7605"/>
                  </a:moveTo>
                  <a:cubicBezTo>
                    <a:pt x="1352" y="7605"/>
                    <a:pt x="1360" y="7605"/>
                    <a:pt x="1369" y="7605"/>
                  </a:cubicBezTo>
                  <a:lnTo>
                    <a:pt x="2983" y="7605"/>
                  </a:lnTo>
                  <a:lnTo>
                    <a:pt x="2983" y="8673"/>
                  </a:lnTo>
                  <a:lnTo>
                    <a:pt x="2983" y="10507"/>
                  </a:lnTo>
                  <a:lnTo>
                    <a:pt x="424" y="10507"/>
                  </a:lnTo>
                  <a:lnTo>
                    <a:pt x="424" y="8522"/>
                  </a:lnTo>
                  <a:cubicBezTo>
                    <a:pt x="424" y="8011"/>
                    <a:pt x="835" y="7605"/>
                    <a:pt x="1343" y="7605"/>
                  </a:cubicBezTo>
                  <a:close/>
                  <a:moveTo>
                    <a:pt x="5910" y="7605"/>
                  </a:moveTo>
                  <a:cubicBezTo>
                    <a:pt x="6418" y="7605"/>
                    <a:pt x="6815" y="8011"/>
                    <a:pt x="6829" y="8522"/>
                  </a:cubicBezTo>
                  <a:lnTo>
                    <a:pt x="6829" y="10507"/>
                  </a:lnTo>
                  <a:lnTo>
                    <a:pt x="3408" y="10507"/>
                  </a:lnTo>
                  <a:lnTo>
                    <a:pt x="3408" y="8878"/>
                  </a:lnTo>
                  <a:lnTo>
                    <a:pt x="4489" y="8878"/>
                  </a:lnTo>
                  <a:cubicBezTo>
                    <a:pt x="4598" y="8878"/>
                    <a:pt x="4694" y="8782"/>
                    <a:pt x="4694" y="8673"/>
                  </a:cubicBezTo>
                  <a:lnTo>
                    <a:pt x="4694" y="7605"/>
                  </a:lnTo>
                  <a:lnTo>
                    <a:pt x="5885" y="7605"/>
                  </a:lnTo>
                  <a:cubicBezTo>
                    <a:pt x="5893" y="7605"/>
                    <a:pt x="5901" y="7605"/>
                    <a:pt x="5910" y="7605"/>
                  </a:cubicBezTo>
                  <a:close/>
                  <a:moveTo>
                    <a:pt x="3622" y="0"/>
                  </a:moveTo>
                  <a:cubicBezTo>
                    <a:pt x="3178" y="0"/>
                    <a:pt x="2737" y="223"/>
                    <a:pt x="2491" y="667"/>
                  </a:cubicBezTo>
                  <a:cubicBezTo>
                    <a:pt x="2398" y="637"/>
                    <a:pt x="2306" y="621"/>
                    <a:pt x="2214" y="621"/>
                  </a:cubicBezTo>
                  <a:cubicBezTo>
                    <a:pt x="2183" y="621"/>
                    <a:pt x="2152" y="623"/>
                    <a:pt x="2121" y="626"/>
                  </a:cubicBezTo>
                  <a:cubicBezTo>
                    <a:pt x="1437" y="654"/>
                    <a:pt x="890" y="1187"/>
                    <a:pt x="862" y="1872"/>
                  </a:cubicBezTo>
                  <a:cubicBezTo>
                    <a:pt x="835" y="2487"/>
                    <a:pt x="1232" y="3035"/>
                    <a:pt x="1807" y="3199"/>
                  </a:cubicBezTo>
                  <a:lnTo>
                    <a:pt x="1834" y="3993"/>
                  </a:lnTo>
                  <a:lnTo>
                    <a:pt x="1834" y="4814"/>
                  </a:lnTo>
                  <a:cubicBezTo>
                    <a:pt x="1820" y="5375"/>
                    <a:pt x="2094" y="5909"/>
                    <a:pt x="2559" y="6251"/>
                  </a:cubicBezTo>
                  <a:lnTo>
                    <a:pt x="2559" y="7168"/>
                  </a:lnTo>
                  <a:lnTo>
                    <a:pt x="1369" y="7168"/>
                  </a:lnTo>
                  <a:cubicBezTo>
                    <a:pt x="616" y="7168"/>
                    <a:pt x="0" y="7770"/>
                    <a:pt x="0" y="8522"/>
                  </a:cubicBezTo>
                  <a:lnTo>
                    <a:pt x="0" y="10726"/>
                  </a:lnTo>
                  <a:cubicBezTo>
                    <a:pt x="0" y="10835"/>
                    <a:pt x="82" y="10931"/>
                    <a:pt x="205" y="10931"/>
                  </a:cubicBezTo>
                  <a:lnTo>
                    <a:pt x="7048" y="10931"/>
                  </a:lnTo>
                  <a:cubicBezTo>
                    <a:pt x="7171" y="10931"/>
                    <a:pt x="7267" y="10835"/>
                    <a:pt x="7267" y="10726"/>
                  </a:cubicBezTo>
                  <a:lnTo>
                    <a:pt x="7267" y="8522"/>
                  </a:lnTo>
                  <a:cubicBezTo>
                    <a:pt x="7253" y="7770"/>
                    <a:pt x="6637" y="7168"/>
                    <a:pt x="5898" y="7168"/>
                  </a:cubicBezTo>
                  <a:lnTo>
                    <a:pt x="4694" y="7168"/>
                  </a:lnTo>
                  <a:lnTo>
                    <a:pt x="4694" y="6237"/>
                  </a:lnTo>
                  <a:cubicBezTo>
                    <a:pt x="5146" y="5895"/>
                    <a:pt x="5406" y="5361"/>
                    <a:pt x="5406" y="4800"/>
                  </a:cubicBezTo>
                  <a:lnTo>
                    <a:pt x="5406" y="3993"/>
                  </a:lnTo>
                  <a:lnTo>
                    <a:pt x="5419" y="3185"/>
                  </a:lnTo>
                  <a:cubicBezTo>
                    <a:pt x="6843" y="2775"/>
                    <a:pt x="6596" y="708"/>
                    <a:pt x="5132" y="626"/>
                  </a:cubicBezTo>
                  <a:cubicBezTo>
                    <a:pt x="5009" y="626"/>
                    <a:pt x="4886" y="626"/>
                    <a:pt x="4762" y="667"/>
                  </a:cubicBezTo>
                  <a:cubicBezTo>
                    <a:pt x="4509" y="223"/>
                    <a:pt x="4065" y="0"/>
                    <a:pt x="36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5"/>
            <p:cNvSpPr/>
            <p:nvPr/>
          </p:nvSpPr>
          <p:spPr>
            <a:xfrm>
              <a:off x="4345300" y="4330775"/>
              <a:ext cx="10625" cy="10750"/>
            </a:xfrm>
            <a:custGeom>
              <a:rect b="b" l="l" r="r" t="t"/>
              <a:pathLst>
                <a:path extrusionOk="0" h="430" w="425">
                  <a:moveTo>
                    <a:pt x="213" y="0"/>
                  </a:moveTo>
                  <a:cubicBezTo>
                    <a:pt x="197" y="0"/>
                    <a:pt x="181" y="2"/>
                    <a:pt x="165" y="5"/>
                  </a:cubicBezTo>
                  <a:cubicBezTo>
                    <a:pt x="151" y="5"/>
                    <a:pt x="137" y="5"/>
                    <a:pt x="124" y="19"/>
                  </a:cubicBezTo>
                  <a:lnTo>
                    <a:pt x="83" y="32"/>
                  </a:lnTo>
                  <a:lnTo>
                    <a:pt x="55" y="60"/>
                  </a:lnTo>
                  <a:cubicBezTo>
                    <a:pt x="42" y="74"/>
                    <a:pt x="42" y="87"/>
                    <a:pt x="28" y="101"/>
                  </a:cubicBezTo>
                  <a:cubicBezTo>
                    <a:pt x="14" y="115"/>
                    <a:pt x="1" y="142"/>
                    <a:pt x="1" y="169"/>
                  </a:cubicBezTo>
                  <a:cubicBezTo>
                    <a:pt x="1" y="183"/>
                    <a:pt x="1" y="197"/>
                    <a:pt x="1" y="210"/>
                  </a:cubicBezTo>
                  <a:cubicBezTo>
                    <a:pt x="1" y="265"/>
                    <a:pt x="14" y="320"/>
                    <a:pt x="55" y="361"/>
                  </a:cubicBezTo>
                  <a:cubicBezTo>
                    <a:pt x="69" y="375"/>
                    <a:pt x="83" y="388"/>
                    <a:pt x="96" y="388"/>
                  </a:cubicBezTo>
                  <a:cubicBezTo>
                    <a:pt x="110" y="402"/>
                    <a:pt x="110" y="402"/>
                    <a:pt x="124" y="416"/>
                  </a:cubicBezTo>
                  <a:lnTo>
                    <a:pt x="165" y="429"/>
                  </a:lnTo>
                  <a:lnTo>
                    <a:pt x="206" y="429"/>
                  </a:lnTo>
                  <a:cubicBezTo>
                    <a:pt x="261" y="429"/>
                    <a:pt x="315" y="402"/>
                    <a:pt x="356" y="361"/>
                  </a:cubicBezTo>
                  <a:cubicBezTo>
                    <a:pt x="370" y="347"/>
                    <a:pt x="384" y="334"/>
                    <a:pt x="384" y="334"/>
                  </a:cubicBezTo>
                  <a:cubicBezTo>
                    <a:pt x="397" y="320"/>
                    <a:pt x="397" y="306"/>
                    <a:pt x="411" y="306"/>
                  </a:cubicBezTo>
                  <a:cubicBezTo>
                    <a:pt x="411" y="292"/>
                    <a:pt x="411" y="279"/>
                    <a:pt x="411" y="265"/>
                  </a:cubicBezTo>
                  <a:cubicBezTo>
                    <a:pt x="425" y="251"/>
                    <a:pt x="425" y="238"/>
                    <a:pt x="411" y="224"/>
                  </a:cubicBezTo>
                  <a:cubicBezTo>
                    <a:pt x="411" y="210"/>
                    <a:pt x="411" y="197"/>
                    <a:pt x="411" y="183"/>
                  </a:cubicBezTo>
                  <a:lnTo>
                    <a:pt x="425" y="169"/>
                  </a:lnTo>
                  <a:cubicBezTo>
                    <a:pt x="411" y="156"/>
                    <a:pt x="411" y="142"/>
                    <a:pt x="411" y="128"/>
                  </a:cubicBezTo>
                  <a:cubicBezTo>
                    <a:pt x="397" y="115"/>
                    <a:pt x="397" y="101"/>
                    <a:pt x="384" y="101"/>
                  </a:cubicBezTo>
                  <a:cubicBezTo>
                    <a:pt x="384" y="87"/>
                    <a:pt x="370" y="74"/>
                    <a:pt x="356" y="60"/>
                  </a:cubicBezTo>
                  <a:cubicBezTo>
                    <a:pt x="315" y="18"/>
                    <a:pt x="265" y="0"/>
                    <a:pt x="2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5"/>
            <p:cNvSpPr/>
            <p:nvPr/>
          </p:nvSpPr>
          <p:spPr>
            <a:xfrm>
              <a:off x="4345300" y="4352175"/>
              <a:ext cx="10625" cy="10550"/>
            </a:xfrm>
            <a:custGeom>
              <a:rect b="b" l="l" r="r" t="t"/>
              <a:pathLst>
                <a:path extrusionOk="0" h="422" w="425">
                  <a:moveTo>
                    <a:pt x="185" y="1"/>
                  </a:moveTo>
                  <a:cubicBezTo>
                    <a:pt x="165" y="1"/>
                    <a:pt x="144" y="4"/>
                    <a:pt x="124" y="11"/>
                  </a:cubicBezTo>
                  <a:cubicBezTo>
                    <a:pt x="110" y="25"/>
                    <a:pt x="96" y="25"/>
                    <a:pt x="83" y="39"/>
                  </a:cubicBezTo>
                  <a:cubicBezTo>
                    <a:pt x="83" y="39"/>
                    <a:pt x="69" y="52"/>
                    <a:pt x="55" y="66"/>
                  </a:cubicBezTo>
                  <a:cubicBezTo>
                    <a:pt x="42" y="66"/>
                    <a:pt x="42" y="80"/>
                    <a:pt x="28" y="93"/>
                  </a:cubicBezTo>
                  <a:cubicBezTo>
                    <a:pt x="28" y="107"/>
                    <a:pt x="14" y="121"/>
                    <a:pt x="14" y="134"/>
                  </a:cubicBezTo>
                  <a:cubicBezTo>
                    <a:pt x="1" y="148"/>
                    <a:pt x="1" y="162"/>
                    <a:pt x="1" y="175"/>
                  </a:cubicBezTo>
                  <a:cubicBezTo>
                    <a:pt x="1" y="189"/>
                    <a:pt x="1" y="203"/>
                    <a:pt x="1" y="217"/>
                  </a:cubicBezTo>
                  <a:cubicBezTo>
                    <a:pt x="1" y="230"/>
                    <a:pt x="1" y="244"/>
                    <a:pt x="1" y="258"/>
                  </a:cubicBezTo>
                  <a:cubicBezTo>
                    <a:pt x="1" y="285"/>
                    <a:pt x="14" y="312"/>
                    <a:pt x="28" y="340"/>
                  </a:cubicBezTo>
                  <a:lnTo>
                    <a:pt x="55" y="367"/>
                  </a:lnTo>
                  <a:cubicBezTo>
                    <a:pt x="69" y="381"/>
                    <a:pt x="83" y="381"/>
                    <a:pt x="83" y="394"/>
                  </a:cubicBezTo>
                  <a:cubicBezTo>
                    <a:pt x="96" y="394"/>
                    <a:pt x="110" y="408"/>
                    <a:pt x="124" y="408"/>
                  </a:cubicBezTo>
                  <a:lnTo>
                    <a:pt x="165" y="422"/>
                  </a:lnTo>
                  <a:lnTo>
                    <a:pt x="247" y="422"/>
                  </a:lnTo>
                  <a:lnTo>
                    <a:pt x="288" y="408"/>
                  </a:lnTo>
                  <a:lnTo>
                    <a:pt x="329" y="394"/>
                  </a:lnTo>
                  <a:cubicBezTo>
                    <a:pt x="343" y="381"/>
                    <a:pt x="343" y="381"/>
                    <a:pt x="356" y="367"/>
                  </a:cubicBezTo>
                  <a:cubicBezTo>
                    <a:pt x="370" y="353"/>
                    <a:pt x="384" y="340"/>
                    <a:pt x="384" y="340"/>
                  </a:cubicBezTo>
                  <a:cubicBezTo>
                    <a:pt x="397" y="326"/>
                    <a:pt x="397" y="312"/>
                    <a:pt x="411" y="299"/>
                  </a:cubicBezTo>
                  <a:cubicBezTo>
                    <a:pt x="411" y="285"/>
                    <a:pt x="411" y="271"/>
                    <a:pt x="411" y="258"/>
                  </a:cubicBezTo>
                  <a:cubicBezTo>
                    <a:pt x="411" y="244"/>
                    <a:pt x="411" y="230"/>
                    <a:pt x="411" y="217"/>
                  </a:cubicBezTo>
                  <a:cubicBezTo>
                    <a:pt x="411" y="203"/>
                    <a:pt x="411" y="189"/>
                    <a:pt x="411" y="175"/>
                  </a:cubicBezTo>
                  <a:lnTo>
                    <a:pt x="425" y="175"/>
                  </a:lnTo>
                  <a:cubicBezTo>
                    <a:pt x="411" y="162"/>
                    <a:pt x="411" y="148"/>
                    <a:pt x="411" y="134"/>
                  </a:cubicBezTo>
                  <a:cubicBezTo>
                    <a:pt x="397" y="121"/>
                    <a:pt x="397" y="107"/>
                    <a:pt x="384" y="93"/>
                  </a:cubicBezTo>
                  <a:cubicBezTo>
                    <a:pt x="384" y="80"/>
                    <a:pt x="370" y="66"/>
                    <a:pt x="356" y="66"/>
                  </a:cubicBezTo>
                  <a:lnTo>
                    <a:pt x="329" y="39"/>
                  </a:lnTo>
                  <a:lnTo>
                    <a:pt x="288" y="11"/>
                  </a:lnTo>
                  <a:lnTo>
                    <a:pt x="247" y="11"/>
                  </a:lnTo>
                  <a:cubicBezTo>
                    <a:pt x="226" y="4"/>
                    <a:pt x="206" y="1"/>
                    <a:pt x="1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5"/>
            <p:cNvSpPr/>
            <p:nvPr/>
          </p:nvSpPr>
          <p:spPr>
            <a:xfrm>
              <a:off x="4338800" y="4184725"/>
              <a:ext cx="10625" cy="10725"/>
            </a:xfrm>
            <a:custGeom>
              <a:rect b="b" l="l" r="r" t="t"/>
              <a:pathLst>
                <a:path extrusionOk="0" h="429" w="425">
                  <a:moveTo>
                    <a:pt x="224" y="0"/>
                  </a:moveTo>
                  <a:cubicBezTo>
                    <a:pt x="165" y="0"/>
                    <a:pt x="101" y="27"/>
                    <a:pt x="55" y="72"/>
                  </a:cubicBezTo>
                  <a:cubicBezTo>
                    <a:pt x="55" y="72"/>
                    <a:pt x="42" y="86"/>
                    <a:pt x="42" y="100"/>
                  </a:cubicBezTo>
                  <a:cubicBezTo>
                    <a:pt x="28" y="113"/>
                    <a:pt x="28" y="127"/>
                    <a:pt x="14" y="141"/>
                  </a:cubicBezTo>
                  <a:cubicBezTo>
                    <a:pt x="14" y="154"/>
                    <a:pt x="1" y="168"/>
                    <a:pt x="1" y="182"/>
                  </a:cubicBezTo>
                  <a:cubicBezTo>
                    <a:pt x="1" y="209"/>
                    <a:pt x="1" y="236"/>
                    <a:pt x="1" y="264"/>
                  </a:cubicBezTo>
                  <a:cubicBezTo>
                    <a:pt x="1" y="277"/>
                    <a:pt x="14" y="291"/>
                    <a:pt x="14" y="305"/>
                  </a:cubicBezTo>
                  <a:cubicBezTo>
                    <a:pt x="28" y="319"/>
                    <a:pt x="28" y="319"/>
                    <a:pt x="42" y="332"/>
                  </a:cubicBezTo>
                  <a:cubicBezTo>
                    <a:pt x="42" y="346"/>
                    <a:pt x="55" y="360"/>
                    <a:pt x="55" y="373"/>
                  </a:cubicBezTo>
                  <a:cubicBezTo>
                    <a:pt x="96" y="414"/>
                    <a:pt x="151" y="428"/>
                    <a:pt x="220" y="428"/>
                  </a:cubicBezTo>
                  <a:lnTo>
                    <a:pt x="261" y="428"/>
                  </a:lnTo>
                  <a:cubicBezTo>
                    <a:pt x="274" y="428"/>
                    <a:pt x="288" y="428"/>
                    <a:pt x="288" y="414"/>
                  </a:cubicBezTo>
                  <a:lnTo>
                    <a:pt x="329" y="401"/>
                  </a:lnTo>
                  <a:lnTo>
                    <a:pt x="370" y="373"/>
                  </a:lnTo>
                  <a:cubicBezTo>
                    <a:pt x="411" y="332"/>
                    <a:pt x="425" y="277"/>
                    <a:pt x="425" y="223"/>
                  </a:cubicBezTo>
                  <a:cubicBezTo>
                    <a:pt x="425" y="209"/>
                    <a:pt x="425" y="195"/>
                    <a:pt x="425" y="182"/>
                  </a:cubicBezTo>
                  <a:cubicBezTo>
                    <a:pt x="425" y="168"/>
                    <a:pt x="411" y="154"/>
                    <a:pt x="411" y="141"/>
                  </a:cubicBezTo>
                  <a:cubicBezTo>
                    <a:pt x="411" y="127"/>
                    <a:pt x="397" y="113"/>
                    <a:pt x="397" y="100"/>
                  </a:cubicBezTo>
                  <a:cubicBezTo>
                    <a:pt x="384" y="86"/>
                    <a:pt x="370" y="72"/>
                    <a:pt x="370" y="72"/>
                  </a:cubicBezTo>
                  <a:lnTo>
                    <a:pt x="329" y="45"/>
                  </a:lnTo>
                  <a:lnTo>
                    <a:pt x="288" y="17"/>
                  </a:lnTo>
                  <a:cubicBezTo>
                    <a:pt x="288" y="17"/>
                    <a:pt x="274" y="4"/>
                    <a:pt x="261" y="4"/>
                  </a:cubicBezTo>
                  <a:cubicBezTo>
                    <a:pt x="249" y="1"/>
                    <a:pt x="237"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5"/>
            <p:cNvSpPr/>
            <p:nvPr/>
          </p:nvSpPr>
          <p:spPr>
            <a:xfrm>
              <a:off x="4308200" y="4206875"/>
              <a:ext cx="39175" cy="25500"/>
            </a:xfrm>
            <a:custGeom>
              <a:rect b="b" l="l" r="r" t="t"/>
              <a:pathLst>
                <a:path extrusionOk="0" h="1020" w="1567">
                  <a:moveTo>
                    <a:pt x="609" y="0"/>
                  </a:moveTo>
                  <a:cubicBezTo>
                    <a:pt x="475" y="0"/>
                    <a:pt x="342" y="35"/>
                    <a:pt x="226" y="103"/>
                  </a:cubicBezTo>
                  <a:cubicBezTo>
                    <a:pt x="0" y="227"/>
                    <a:pt x="127" y="518"/>
                    <a:pt x="324" y="518"/>
                  </a:cubicBezTo>
                  <a:cubicBezTo>
                    <a:pt x="367" y="518"/>
                    <a:pt x="412" y="504"/>
                    <a:pt x="458" y="473"/>
                  </a:cubicBezTo>
                  <a:cubicBezTo>
                    <a:pt x="500" y="439"/>
                    <a:pt x="551" y="421"/>
                    <a:pt x="604" y="421"/>
                  </a:cubicBezTo>
                  <a:cubicBezTo>
                    <a:pt x="638" y="421"/>
                    <a:pt x="672" y="429"/>
                    <a:pt x="705" y="445"/>
                  </a:cubicBezTo>
                  <a:lnTo>
                    <a:pt x="800" y="856"/>
                  </a:lnTo>
                  <a:cubicBezTo>
                    <a:pt x="828" y="952"/>
                    <a:pt x="910" y="1020"/>
                    <a:pt x="1019" y="1020"/>
                  </a:cubicBezTo>
                  <a:lnTo>
                    <a:pt x="1279" y="1020"/>
                  </a:lnTo>
                  <a:cubicBezTo>
                    <a:pt x="1567" y="1020"/>
                    <a:pt x="1567" y="582"/>
                    <a:pt x="1279" y="582"/>
                  </a:cubicBezTo>
                  <a:lnTo>
                    <a:pt x="1184" y="582"/>
                  </a:lnTo>
                  <a:lnTo>
                    <a:pt x="1088" y="240"/>
                  </a:lnTo>
                  <a:cubicBezTo>
                    <a:pt x="1074" y="185"/>
                    <a:pt x="1033" y="130"/>
                    <a:pt x="992" y="103"/>
                  </a:cubicBezTo>
                  <a:cubicBezTo>
                    <a:pt x="876" y="35"/>
                    <a:pt x="742"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5"/>
            <p:cNvSpPr/>
            <p:nvPr/>
          </p:nvSpPr>
          <p:spPr>
            <a:xfrm>
              <a:off x="4341525" y="4206625"/>
              <a:ext cx="29125" cy="12950"/>
            </a:xfrm>
            <a:custGeom>
              <a:rect b="b" l="l" r="r" t="t"/>
              <a:pathLst>
                <a:path extrusionOk="0" h="518" w="1165">
                  <a:moveTo>
                    <a:pt x="590" y="0"/>
                  </a:moveTo>
                  <a:cubicBezTo>
                    <a:pt x="456" y="0"/>
                    <a:pt x="323" y="38"/>
                    <a:pt x="206" y="113"/>
                  </a:cubicBezTo>
                  <a:cubicBezTo>
                    <a:pt x="0" y="239"/>
                    <a:pt x="129" y="518"/>
                    <a:pt x="321" y="518"/>
                  </a:cubicBezTo>
                  <a:cubicBezTo>
                    <a:pt x="359" y="518"/>
                    <a:pt x="399" y="507"/>
                    <a:pt x="439" y="483"/>
                  </a:cubicBezTo>
                  <a:cubicBezTo>
                    <a:pt x="487" y="448"/>
                    <a:pt x="545" y="431"/>
                    <a:pt x="603" y="431"/>
                  </a:cubicBezTo>
                  <a:cubicBezTo>
                    <a:pt x="661" y="431"/>
                    <a:pt x="720" y="448"/>
                    <a:pt x="767" y="483"/>
                  </a:cubicBezTo>
                  <a:cubicBezTo>
                    <a:pt x="795" y="496"/>
                    <a:pt x="836" y="510"/>
                    <a:pt x="863" y="510"/>
                  </a:cubicBezTo>
                  <a:cubicBezTo>
                    <a:pt x="1082" y="510"/>
                    <a:pt x="1164" y="209"/>
                    <a:pt x="973" y="99"/>
                  </a:cubicBezTo>
                  <a:lnTo>
                    <a:pt x="973" y="99"/>
                  </a:lnTo>
                  <a:lnTo>
                    <a:pt x="973" y="113"/>
                  </a:lnTo>
                  <a:cubicBezTo>
                    <a:pt x="856" y="38"/>
                    <a:pt x="723"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5"/>
            <p:cNvSpPr/>
            <p:nvPr/>
          </p:nvSpPr>
          <p:spPr>
            <a:xfrm>
              <a:off x="4321175" y="4235225"/>
              <a:ext cx="35450" cy="12900"/>
            </a:xfrm>
            <a:custGeom>
              <a:rect b="b" l="l" r="r" t="t"/>
              <a:pathLst>
                <a:path extrusionOk="0" h="516" w="1418">
                  <a:moveTo>
                    <a:pt x="308" y="1"/>
                  </a:moveTo>
                  <a:cubicBezTo>
                    <a:pt x="97" y="1"/>
                    <a:pt x="1" y="336"/>
                    <a:pt x="240" y="420"/>
                  </a:cubicBezTo>
                  <a:cubicBezTo>
                    <a:pt x="405" y="474"/>
                    <a:pt x="569" y="515"/>
                    <a:pt x="733" y="515"/>
                  </a:cubicBezTo>
                  <a:cubicBezTo>
                    <a:pt x="911" y="515"/>
                    <a:pt x="1089" y="474"/>
                    <a:pt x="1253" y="420"/>
                  </a:cubicBezTo>
                  <a:cubicBezTo>
                    <a:pt x="1362" y="379"/>
                    <a:pt x="1417" y="255"/>
                    <a:pt x="1390" y="146"/>
                  </a:cubicBezTo>
                  <a:lnTo>
                    <a:pt x="1376" y="146"/>
                  </a:lnTo>
                  <a:cubicBezTo>
                    <a:pt x="1344" y="61"/>
                    <a:pt x="1263" y="9"/>
                    <a:pt x="1177" y="9"/>
                  </a:cubicBezTo>
                  <a:cubicBezTo>
                    <a:pt x="1152" y="9"/>
                    <a:pt x="1127" y="14"/>
                    <a:pt x="1102" y="23"/>
                  </a:cubicBezTo>
                  <a:cubicBezTo>
                    <a:pt x="993" y="64"/>
                    <a:pt x="873" y="84"/>
                    <a:pt x="754" y="84"/>
                  </a:cubicBezTo>
                  <a:cubicBezTo>
                    <a:pt x="634" y="84"/>
                    <a:pt x="514" y="64"/>
                    <a:pt x="405" y="23"/>
                  </a:cubicBezTo>
                  <a:cubicBezTo>
                    <a:pt x="370" y="7"/>
                    <a:pt x="338" y="1"/>
                    <a:pt x="3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35"/>
          <p:cNvGrpSpPr/>
          <p:nvPr/>
        </p:nvGrpSpPr>
        <p:grpSpPr>
          <a:xfrm>
            <a:off x="1709981" y="3550298"/>
            <a:ext cx="301369" cy="294182"/>
            <a:chOff x="3442800" y="4103550"/>
            <a:chExt cx="279875" cy="273200"/>
          </a:xfrm>
        </p:grpSpPr>
        <p:sp>
          <p:nvSpPr>
            <p:cNvPr id="1208" name="Google Shape;1208;p35"/>
            <p:cNvSpPr/>
            <p:nvPr/>
          </p:nvSpPr>
          <p:spPr>
            <a:xfrm>
              <a:off x="3584425" y="4209600"/>
              <a:ext cx="28100" cy="25875"/>
            </a:xfrm>
            <a:custGeom>
              <a:rect b="b" l="l" r="r" t="t"/>
              <a:pathLst>
                <a:path extrusionOk="0" h="1035" w="1124">
                  <a:moveTo>
                    <a:pt x="890" y="1"/>
                  </a:moveTo>
                  <a:cubicBezTo>
                    <a:pt x="836" y="1"/>
                    <a:pt x="781" y="21"/>
                    <a:pt x="740" y="63"/>
                  </a:cubicBezTo>
                  <a:lnTo>
                    <a:pt x="124" y="665"/>
                  </a:lnTo>
                  <a:cubicBezTo>
                    <a:pt x="1" y="801"/>
                    <a:pt x="83" y="1034"/>
                    <a:pt x="275" y="1034"/>
                  </a:cubicBezTo>
                  <a:cubicBezTo>
                    <a:pt x="329" y="1034"/>
                    <a:pt x="384" y="1007"/>
                    <a:pt x="425" y="966"/>
                  </a:cubicBezTo>
                  <a:lnTo>
                    <a:pt x="1041" y="364"/>
                  </a:lnTo>
                  <a:cubicBezTo>
                    <a:pt x="1123" y="281"/>
                    <a:pt x="1123" y="145"/>
                    <a:pt x="1041" y="63"/>
                  </a:cubicBezTo>
                  <a:cubicBezTo>
                    <a:pt x="1000" y="21"/>
                    <a:pt x="945" y="1"/>
                    <a:pt x="8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5"/>
            <p:cNvSpPr/>
            <p:nvPr/>
          </p:nvSpPr>
          <p:spPr>
            <a:xfrm>
              <a:off x="3630950" y="4179550"/>
              <a:ext cx="10650" cy="10750"/>
            </a:xfrm>
            <a:custGeom>
              <a:rect b="b" l="l" r="r" t="t"/>
              <a:pathLst>
                <a:path extrusionOk="0" h="430" w="426">
                  <a:moveTo>
                    <a:pt x="211" y="1"/>
                  </a:moveTo>
                  <a:cubicBezTo>
                    <a:pt x="156" y="1"/>
                    <a:pt x="101" y="18"/>
                    <a:pt x="69" y="60"/>
                  </a:cubicBezTo>
                  <a:cubicBezTo>
                    <a:pt x="56" y="74"/>
                    <a:pt x="42" y="74"/>
                    <a:pt x="42" y="88"/>
                  </a:cubicBezTo>
                  <a:cubicBezTo>
                    <a:pt x="28" y="101"/>
                    <a:pt x="28" y="115"/>
                    <a:pt x="15" y="129"/>
                  </a:cubicBezTo>
                  <a:cubicBezTo>
                    <a:pt x="15" y="142"/>
                    <a:pt x="15" y="156"/>
                    <a:pt x="1" y="170"/>
                  </a:cubicBezTo>
                  <a:cubicBezTo>
                    <a:pt x="1" y="183"/>
                    <a:pt x="1" y="197"/>
                    <a:pt x="1" y="211"/>
                  </a:cubicBezTo>
                  <a:cubicBezTo>
                    <a:pt x="1" y="224"/>
                    <a:pt x="1" y="238"/>
                    <a:pt x="1" y="252"/>
                  </a:cubicBezTo>
                  <a:cubicBezTo>
                    <a:pt x="15" y="266"/>
                    <a:pt x="15" y="279"/>
                    <a:pt x="15" y="293"/>
                  </a:cubicBezTo>
                  <a:cubicBezTo>
                    <a:pt x="28" y="307"/>
                    <a:pt x="28" y="320"/>
                    <a:pt x="42" y="334"/>
                  </a:cubicBezTo>
                  <a:cubicBezTo>
                    <a:pt x="42" y="348"/>
                    <a:pt x="56" y="348"/>
                    <a:pt x="69" y="361"/>
                  </a:cubicBezTo>
                  <a:cubicBezTo>
                    <a:pt x="110" y="402"/>
                    <a:pt x="165" y="430"/>
                    <a:pt x="220" y="430"/>
                  </a:cubicBezTo>
                  <a:lnTo>
                    <a:pt x="261" y="430"/>
                  </a:lnTo>
                  <a:lnTo>
                    <a:pt x="302" y="416"/>
                  </a:lnTo>
                  <a:cubicBezTo>
                    <a:pt x="316" y="402"/>
                    <a:pt x="329" y="402"/>
                    <a:pt x="329" y="389"/>
                  </a:cubicBezTo>
                  <a:lnTo>
                    <a:pt x="370" y="361"/>
                  </a:lnTo>
                  <a:cubicBezTo>
                    <a:pt x="384" y="361"/>
                    <a:pt x="384" y="348"/>
                    <a:pt x="398" y="334"/>
                  </a:cubicBezTo>
                  <a:cubicBezTo>
                    <a:pt x="398" y="320"/>
                    <a:pt x="412" y="307"/>
                    <a:pt x="412" y="293"/>
                  </a:cubicBezTo>
                  <a:cubicBezTo>
                    <a:pt x="425" y="279"/>
                    <a:pt x="425" y="266"/>
                    <a:pt x="425" y="252"/>
                  </a:cubicBezTo>
                  <a:cubicBezTo>
                    <a:pt x="425" y="238"/>
                    <a:pt x="425" y="224"/>
                    <a:pt x="425" y="211"/>
                  </a:cubicBezTo>
                  <a:cubicBezTo>
                    <a:pt x="425" y="156"/>
                    <a:pt x="398" y="101"/>
                    <a:pt x="357" y="60"/>
                  </a:cubicBezTo>
                  <a:lnTo>
                    <a:pt x="370" y="60"/>
                  </a:lnTo>
                  <a:lnTo>
                    <a:pt x="329" y="33"/>
                  </a:lnTo>
                  <a:lnTo>
                    <a:pt x="302" y="19"/>
                  </a:lnTo>
                  <a:cubicBezTo>
                    <a:pt x="288" y="6"/>
                    <a:pt x="275" y="6"/>
                    <a:pt x="261" y="6"/>
                  </a:cubicBezTo>
                  <a:cubicBezTo>
                    <a:pt x="245" y="2"/>
                    <a:pt x="228" y="1"/>
                    <a:pt x="2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5"/>
            <p:cNvSpPr/>
            <p:nvPr/>
          </p:nvSpPr>
          <p:spPr>
            <a:xfrm>
              <a:off x="3615900" y="4194725"/>
              <a:ext cx="10650" cy="10625"/>
            </a:xfrm>
            <a:custGeom>
              <a:rect b="b" l="l" r="r" t="t"/>
              <a:pathLst>
                <a:path extrusionOk="0" h="425" w="426">
                  <a:moveTo>
                    <a:pt x="165" y="1"/>
                  </a:moveTo>
                  <a:cubicBezTo>
                    <a:pt x="151" y="1"/>
                    <a:pt x="138" y="14"/>
                    <a:pt x="124" y="14"/>
                  </a:cubicBezTo>
                  <a:cubicBezTo>
                    <a:pt x="110" y="14"/>
                    <a:pt x="110" y="28"/>
                    <a:pt x="97" y="28"/>
                  </a:cubicBezTo>
                  <a:cubicBezTo>
                    <a:pt x="83" y="42"/>
                    <a:pt x="69" y="55"/>
                    <a:pt x="56" y="55"/>
                  </a:cubicBezTo>
                  <a:cubicBezTo>
                    <a:pt x="56" y="69"/>
                    <a:pt x="42" y="83"/>
                    <a:pt x="28" y="96"/>
                  </a:cubicBezTo>
                  <a:cubicBezTo>
                    <a:pt x="28" y="110"/>
                    <a:pt x="15" y="110"/>
                    <a:pt x="15" y="124"/>
                  </a:cubicBezTo>
                  <a:cubicBezTo>
                    <a:pt x="15" y="137"/>
                    <a:pt x="15" y="151"/>
                    <a:pt x="1" y="165"/>
                  </a:cubicBezTo>
                  <a:cubicBezTo>
                    <a:pt x="1" y="179"/>
                    <a:pt x="1" y="192"/>
                    <a:pt x="1" y="206"/>
                  </a:cubicBezTo>
                  <a:cubicBezTo>
                    <a:pt x="1" y="220"/>
                    <a:pt x="1" y="233"/>
                    <a:pt x="1" y="247"/>
                  </a:cubicBezTo>
                  <a:cubicBezTo>
                    <a:pt x="1" y="261"/>
                    <a:pt x="15" y="274"/>
                    <a:pt x="15" y="288"/>
                  </a:cubicBezTo>
                  <a:cubicBezTo>
                    <a:pt x="15" y="302"/>
                    <a:pt x="28" y="315"/>
                    <a:pt x="28" y="329"/>
                  </a:cubicBezTo>
                  <a:cubicBezTo>
                    <a:pt x="56" y="356"/>
                    <a:pt x="69" y="370"/>
                    <a:pt x="97" y="384"/>
                  </a:cubicBezTo>
                  <a:cubicBezTo>
                    <a:pt x="110" y="397"/>
                    <a:pt x="110" y="397"/>
                    <a:pt x="124" y="411"/>
                  </a:cubicBezTo>
                  <a:lnTo>
                    <a:pt x="165" y="425"/>
                  </a:lnTo>
                  <a:lnTo>
                    <a:pt x="247" y="425"/>
                  </a:lnTo>
                  <a:lnTo>
                    <a:pt x="288" y="411"/>
                  </a:lnTo>
                  <a:lnTo>
                    <a:pt x="329" y="384"/>
                  </a:lnTo>
                  <a:lnTo>
                    <a:pt x="357" y="356"/>
                  </a:lnTo>
                  <a:cubicBezTo>
                    <a:pt x="370" y="356"/>
                    <a:pt x="384" y="343"/>
                    <a:pt x="384" y="329"/>
                  </a:cubicBezTo>
                  <a:cubicBezTo>
                    <a:pt x="398" y="315"/>
                    <a:pt x="398" y="302"/>
                    <a:pt x="411" y="288"/>
                  </a:cubicBezTo>
                  <a:cubicBezTo>
                    <a:pt x="411" y="274"/>
                    <a:pt x="411" y="261"/>
                    <a:pt x="425" y="247"/>
                  </a:cubicBezTo>
                  <a:cubicBezTo>
                    <a:pt x="425" y="233"/>
                    <a:pt x="425" y="220"/>
                    <a:pt x="425" y="206"/>
                  </a:cubicBezTo>
                  <a:cubicBezTo>
                    <a:pt x="425" y="192"/>
                    <a:pt x="425" y="179"/>
                    <a:pt x="425" y="165"/>
                  </a:cubicBezTo>
                  <a:cubicBezTo>
                    <a:pt x="411" y="151"/>
                    <a:pt x="411" y="137"/>
                    <a:pt x="411" y="124"/>
                  </a:cubicBezTo>
                  <a:cubicBezTo>
                    <a:pt x="398" y="110"/>
                    <a:pt x="398" y="110"/>
                    <a:pt x="384" y="96"/>
                  </a:cubicBezTo>
                  <a:cubicBezTo>
                    <a:pt x="384" y="83"/>
                    <a:pt x="370" y="69"/>
                    <a:pt x="357" y="55"/>
                  </a:cubicBezTo>
                  <a:cubicBezTo>
                    <a:pt x="357" y="55"/>
                    <a:pt x="343" y="42"/>
                    <a:pt x="329" y="28"/>
                  </a:cubicBezTo>
                  <a:lnTo>
                    <a:pt x="288" y="14"/>
                  </a:lnTo>
                  <a:cubicBezTo>
                    <a:pt x="275" y="14"/>
                    <a:pt x="261" y="1"/>
                    <a:pt x="24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5"/>
            <p:cNvSpPr/>
            <p:nvPr/>
          </p:nvSpPr>
          <p:spPr>
            <a:xfrm>
              <a:off x="3442800" y="4103550"/>
              <a:ext cx="279875" cy="273200"/>
            </a:xfrm>
            <a:custGeom>
              <a:rect b="b" l="l" r="r" t="t"/>
              <a:pathLst>
                <a:path extrusionOk="0" h="10928" w="11195">
                  <a:moveTo>
                    <a:pt x="9099" y="425"/>
                  </a:moveTo>
                  <a:cubicBezTo>
                    <a:pt x="9477" y="425"/>
                    <a:pt x="9853" y="569"/>
                    <a:pt x="10141" y="856"/>
                  </a:cubicBezTo>
                  <a:cubicBezTo>
                    <a:pt x="10716" y="1431"/>
                    <a:pt x="10716" y="2375"/>
                    <a:pt x="10141" y="2950"/>
                  </a:cubicBezTo>
                  <a:lnTo>
                    <a:pt x="6268" y="6822"/>
                  </a:lnTo>
                  <a:lnTo>
                    <a:pt x="5830" y="6385"/>
                  </a:lnTo>
                  <a:cubicBezTo>
                    <a:pt x="5780" y="6328"/>
                    <a:pt x="5723" y="6305"/>
                    <a:pt x="5668" y="6305"/>
                  </a:cubicBezTo>
                  <a:cubicBezTo>
                    <a:pt x="5498" y="6305"/>
                    <a:pt x="5353" y="6530"/>
                    <a:pt x="5529" y="6686"/>
                  </a:cubicBezTo>
                  <a:lnTo>
                    <a:pt x="5638" y="6795"/>
                  </a:lnTo>
                  <a:lnTo>
                    <a:pt x="4653" y="7124"/>
                  </a:lnTo>
                  <a:lnTo>
                    <a:pt x="3887" y="6357"/>
                  </a:lnTo>
                  <a:lnTo>
                    <a:pt x="4202" y="5372"/>
                  </a:lnTo>
                  <a:lnTo>
                    <a:pt x="4325" y="5481"/>
                  </a:lnTo>
                  <a:cubicBezTo>
                    <a:pt x="4366" y="5522"/>
                    <a:pt x="4421" y="5543"/>
                    <a:pt x="4475" y="5543"/>
                  </a:cubicBezTo>
                  <a:cubicBezTo>
                    <a:pt x="4530" y="5543"/>
                    <a:pt x="4585" y="5522"/>
                    <a:pt x="4626" y="5481"/>
                  </a:cubicBezTo>
                  <a:cubicBezTo>
                    <a:pt x="4708" y="5399"/>
                    <a:pt x="4708" y="5262"/>
                    <a:pt x="4626" y="5180"/>
                  </a:cubicBezTo>
                  <a:lnTo>
                    <a:pt x="4174" y="4729"/>
                  </a:lnTo>
                  <a:lnTo>
                    <a:pt x="8047" y="856"/>
                  </a:lnTo>
                  <a:cubicBezTo>
                    <a:pt x="8341" y="569"/>
                    <a:pt x="8721" y="425"/>
                    <a:pt x="9099" y="425"/>
                  </a:cubicBezTo>
                  <a:close/>
                  <a:moveTo>
                    <a:pt x="3818" y="6891"/>
                  </a:moveTo>
                  <a:lnTo>
                    <a:pt x="4119" y="7192"/>
                  </a:lnTo>
                  <a:lnTo>
                    <a:pt x="2505" y="8807"/>
                  </a:lnTo>
                  <a:lnTo>
                    <a:pt x="2204" y="8506"/>
                  </a:lnTo>
                  <a:lnTo>
                    <a:pt x="3818" y="6891"/>
                  </a:lnTo>
                  <a:close/>
                  <a:moveTo>
                    <a:pt x="1656" y="8574"/>
                  </a:moveTo>
                  <a:lnTo>
                    <a:pt x="2436" y="9340"/>
                  </a:lnTo>
                  <a:lnTo>
                    <a:pt x="2108" y="10326"/>
                  </a:lnTo>
                  <a:lnTo>
                    <a:pt x="685" y="8903"/>
                  </a:lnTo>
                  <a:lnTo>
                    <a:pt x="1656" y="8574"/>
                  </a:lnTo>
                  <a:close/>
                  <a:moveTo>
                    <a:pt x="9101" y="1"/>
                  </a:moveTo>
                  <a:cubicBezTo>
                    <a:pt x="8615" y="1"/>
                    <a:pt x="8129" y="185"/>
                    <a:pt x="7760" y="555"/>
                  </a:cubicBezTo>
                  <a:lnTo>
                    <a:pt x="3723" y="4578"/>
                  </a:lnTo>
                  <a:cubicBezTo>
                    <a:pt x="3641" y="4660"/>
                    <a:pt x="3641" y="4797"/>
                    <a:pt x="3723" y="4879"/>
                  </a:cubicBezTo>
                  <a:lnTo>
                    <a:pt x="3873" y="5030"/>
                  </a:lnTo>
                  <a:lnTo>
                    <a:pt x="3435" y="6344"/>
                  </a:lnTo>
                  <a:cubicBezTo>
                    <a:pt x="3408" y="6426"/>
                    <a:pt x="3435" y="6508"/>
                    <a:pt x="3490" y="6562"/>
                  </a:cubicBezTo>
                  <a:lnTo>
                    <a:pt x="3517" y="6590"/>
                  </a:lnTo>
                  <a:lnTo>
                    <a:pt x="1903" y="8191"/>
                  </a:lnTo>
                  <a:lnTo>
                    <a:pt x="1875" y="8164"/>
                  </a:lnTo>
                  <a:cubicBezTo>
                    <a:pt x="1835" y="8123"/>
                    <a:pt x="1773" y="8098"/>
                    <a:pt x="1716" y="8098"/>
                  </a:cubicBezTo>
                  <a:cubicBezTo>
                    <a:pt x="1695" y="8098"/>
                    <a:pt x="1675" y="8101"/>
                    <a:pt x="1656" y="8109"/>
                  </a:cubicBezTo>
                  <a:lnTo>
                    <a:pt x="219" y="8588"/>
                  </a:lnTo>
                  <a:cubicBezTo>
                    <a:pt x="69" y="8643"/>
                    <a:pt x="14" y="8834"/>
                    <a:pt x="137" y="8944"/>
                  </a:cubicBezTo>
                  <a:lnTo>
                    <a:pt x="466" y="9272"/>
                  </a:lnTo>
                  <a:lnTo>
                    <a:pt x="137" y="9600"/>
                  </a:lnTo>
                  <a:cubicBezTo>
                    <a:pt x="0" y="9737"/>
                    <a:pt x="96" y="9956"/>
                    <a:pt x="288" y="9956"/>
                  </a:cubicBezTo>
                  <a:cubicBezTo>
                    <a:pt x="343" y="9956"/>
                    <a:pt x="397" y="9943"/>
                    <a:pt x="438" y="9902"/>
                  </a:cubicBezTo>
                  <a:lnTo>
                    <a:pt x="767" y="9573"/>
                  </a:lnTo>
                  <a:lnTo>
                    <a:pt x="1424" y="10230"/>
                  </a:lnTo>
                  <a:lnTo>
                    <a:pt x="1095" y="10558"/>
                  </a:lnTo>
                  <a:cubicBezTo>
                    <a:pt x="958" y="10695"/>
                    <a:pt x="1054" y="10928"/>
                    <a:pt x="1246" y="10928"/>
                  </a:cubicBezTo>
                  <a:cubicBezTo>
                    <a:pt x="1300" y="10928"/>
                    <a:pt x="1355" y="10900"/>
                    <a:pt x="1396" y="10859"/>
                  </a:cubicBezTo>
                  <a:lnTo>
                    <a:pt x="1725" y="10545"/>
                  </a:lnTo>
                  <a:lnTo>
                    <a:pt x="2039" y="10873"/>
                  </a:lnTo>
                  <a:cubicBezTo>
                    <a:pt x="2080" y="10914"/>
                    <a:pt x="2135" y="10928"/>
                    <a:pt x="2204" y="10928"/>
                  </a:cubicBezTo>
                  <a:lnTo>
                    <a:pt x="2245" y="10928"/>
                  </a:lnTo>
                  <a:cubicBezTo>
                    <a:pt x="2313" y="10914"/>
                    <a:pt x="2382" y="10859"/>
                    <a:pt x="2395" y="10791"/>
                  </a:cubicBezTo>
                  <a:lnTo>
                    <a:pt x="2874" y="9354"/>
                  </a:lnTo>
                  <a:cubicBezTo>
                    <a:pt x="2902" y="9272"/>
                    <a:pt x="2888" y="9190"/>
                    <a:pt x="2833" y="9135"/>
                  </a:cubicBezTo>
                  <a:lnTo>
                    <a:pt x="2806" y="9108"/>
                  </a:lnTo>
                  <a:lnTo>
                    <a:pt x="4421" y="7493"/>
                  </a:lnTo>
                  <a:lnTo>
                    <a:pt x="4434" y="7520"/>
                  </a:lnTo>
                  <a:cubicBezTo>
                    <a:pt x="4475" y="7561"/>
                    <a:pt x="4530" y="7589"/>
                    <a:pt x="4598" y="7589"/>
                  </a:cubicBezTo>
                  <a:cubicBezTo>
                    <a:pt x="4612" y="7589"/>
                    <a:pt x="4640" y="7575"/>
                    <a:pt x="4653" y="7575"/>
                  </a:cubicBezTo>
                  <a:lnTo>
                    <a:pt x="5967" y="7137"/>
                  </a:lnTo>
                  <a:lnTo>
                    <a:pt x="6117" y="7274"/>
                  </a:lnTo>
                  <a:cubicBezTo>
                    <a:pt x="6159" y="7315"/>
                    <a:pt x="6213" y="7342"/>
                    <a:pt x="6268" y="7342"/>
                  </a:cubicBezTo>
                  <a:cubicBezTo>
                    <a:pt x="6323" y="7342"/>
                    <a:pt x="6377" y="7315"/>
                    <a:pt x="6419" y="7274"/>
                  </a:cubicBezTo>
                  <a:lnTo>
                    <a:pt x="10442" y="3251"/>
                  </a:lnTo>
                  <a:cubicBezTo>
                    <a:pt x="11194" y="2512"/>
                    <a:pt x="11194" y="1308"/>
                    <a:pt x="10442" y="569"/>
                  </a:cubicBezTo>
                  <a:lnTo>
                    <a:pt x="10442" y="555"/>
                  </a:lnTo>
                  <a:cubicBezTo>
                    <a:pt x="10072" y="185"/>
                    <a:pt x="9587" y="1"/>
                    <a:pt x="91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5"/>
            <p:cNvSpPr/>
            <p:nvPr/>
          </p:nvSpPr>
          <p:spPr>
            <a:xfrm>
              <a:off x="3641225" y="4142725"/>
              <a:ext cx="37325" cy="32000"/>
            </a:xfrm>
            <a:custGeom>
              <a:rect b="b" l="l" r="r" t="t"/>
              <a:pathLst>
                <a:path extrusionOk="0" h="1280" w="1493">
                  <a:moveTo>
                    <a:pt x="851" y="429"/>
                  </a:moveTo>
                  <a:cubicBezTo>
                    <a:pt x="962" y="429"/>
                    <a:pt x="1068" y="514"/>
                    <a:pt x="1068" y="644"/>
                  </a:cubicBezTo>
                  <a:cubicBezTo>
                    <a:pt x="1068" y="753"/>
                    <a:pt x="972" y="849"/>
                    <a:pt x="863" y="849"/>
                  </a:cubicBezTo>
                  <a:cubicBezTo>
                    <a:pt x="671" y="849"/>
                    <a:pt x="562" y="630"/>
                    <a:pt x="698" y="493"/>
                  </a:cubicBezTo>
                  <a:cubicBezTo>
                    <a:pt x="743" y="449"/>
                    <a:pt x="798" y="429"/>
                    <a:pt x="851" y="429"/>
                  </a:cubicBezTo>
                  <a:close/>
                  <a:moveTo>
                    <a:pt x="863" y="1"/>
                  </a:moveTo>
                  <a:cubicBezTo>
                    <a:pt x="288" y="1"/>
                    <a:pt x="1" y="685"/>
                    <a:pt x="397" y="1095"/>
                  </a:cubicBezTo>
                  <a:cubicBezTo>
                    <a:pt x="529" y="1223"/>
                    <a:pt x="689" y="1280"/>
                    <a:pt x="845" y="1280"/>
                  </a:cubicBezTo>
                  <a:cubicBezTo>
                    <a:pt x="1177" y="1280"/>
                    <a:pt x="1492" y="1025"/>
                    <a:pt x="1492" y="644"/>
                  </a:cubicBezTo>
                  <a:cubicBezTo>
                    <a:pt x="1492" y="288"/>
                    <a:pt x="1205"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5"/>
            <p:cNvSpPr/>
            <p:nvPr/>
          </p:nvSpPr>
          <p:spPr>
            <a:xfrm>
              <a:off x="3564250" y="4246400"/>
              <a:ext cx="10625" cy="10625"/>
            </a:xfrm>
            <a:custGeom>
              <a:rect b="b" l="l" r="r" t="t"/>
              <a:pathLst>
                <a:path extrusionOk="0" h="425" w="425">
                  <a:moveTo>
                    <a:pt x="178" y="0"/>
                  </a:moveTo>
                  <a:cubicBezTo>
                    <a:pt x="165" y="0"/>
                    <a:pt x="151" y="14"/>
                    <a:pt x="137" y="14"/>
                  </a:cubicBezTo>
                  <a:lnTo>
                    <a:pt x="96" y="27"/>
                  </a:lnTo>
                  <a:lnTo>
                    <a:pt x="69" y="55"/>
                  </a:lnTo>
                  <a:cubicBezTo>
                    <a:pt x="55" y="68"/>
                    <a:pt x="42" y="82"/>
                    <a:pt x="42" y="96"/>
                  </a:cubicBezTo>
                  <a:cubicBezTo>
                    <a:pt x="28" y="109"/>
                    <a:pt x="28" y="123"/>
                    <a:pt x="14" y="137"/>
                  </a:cubicBezTo>
                  <a:cubicBezTo>
                    <a:pt x="14" y="137"/>
                    <a:pt x="14" y="151"/>
                    <a:pt x="0" y="164"/>
                  </a:cubicBezTo>
                  <a:cubicBezTo>
                    <a:pt x="0" y="192"/>
                    <a:pt x="0" y="219"/>
                    <a:pt x="0" y="260"/>
                  </a:cubicBezTo>
                  <a:cubicBezTo>
                    <a:pt x="14" y="260"/>
                    <a:pt x="14" y="274"/>
                    <a:pt x="14" y="287"/>
                  </a:cubicBezTo>
                  <a:cubicBezTo>
                    <a:pt x="28" y="301"/>
                    <a:pt x="28" y="315"/>
                    <a:pt x="42" y="328"/>
                  </a:cubicBezTo>
                  <a:cubicBezTo>
                    <a:pt x="42" y="342"/>
                    <a:pt x="55" y="356"/>
                    <a:pt x="69" y="370"/>
                  </a:cubicBezTo>
                  <a:cubicBezTo>
                    <a:pt x="69" y="370"/>
                    <a:pt x="83" y="383"/>
                    <a:pt x="96" y="383"/>
                  </a:cubicBezTo>
                  <a:cubicBezTo>
                    <a:pt x="110" y="397"/>
                    <a:pt x="124" y="397"/>
                    <a:pt x="137" y="411"/>
                  </a:cubicBezTo>
                  <a:lnTo>
                    <a:pt x="178" y="424"/>
                  </a:lnTo>
                  <a:lnTo>
                    <a:pt x="260" y="424"/>
                  </a:lnTo>
                  <a:lnTo>
                    <a:pt x="302" y="411"/>
                  </a:lnTo>
                  <a:cubicBezTo>
                    <a:pt x="315" y="397"/>
                    <a:pt x="329" y="397"/>
                    <a:pt x="329" y="383"/>
                  </a:cubicBezTo>
                  <a:cubicBezTo>
                    <a:pt x="343" y="383"/>
                    <a:pt x="356" y="370"/>
                    <a:pt x="370" y="370"/>
                  </a:cubicBezTo>
                  <a:cubicBezTo>
                    <a:pt x="370" y="356"/>
                    <a:pt x="384" y="342"/>
                    <a:pt x="397" y="328"/>
                  </a:cubicBezTo>
                  <a:cubicBezTo>
                    <a:pt x="397" y="315"/>
                    <a:pt x="411" y="301"/>
                    <a:pt x="411" y="287"/>
                  </a:cubicBezTo>
                  <a:cubicBezTo>
                    <a:pt x="425" y="274"/>
                    <a:pt x="425" y="260"/>
                    <a:pt x="425" y="260"/>
                  </a:cubicBezTo>
                  <a:cubicBezTo>
                    <a:pt x="425" y="233"/>
                    <a:pt x="425" y="219"/>
                    <a:pt x="425" y="205"/>
                  </a:cubicBezTo>
                  <a:cubicBezTo>
                    <a:pt x="425" y="192"/>
                    <a:pt x="425" y="178"/>
                    <a:pt x="425" y="164"/>
                  </a:cubicBezTo>
                  <a:cubicBezTo>
                    <a:pt x="425" y="151"/>
                    <a:pt x="425" y="137"/>
                    <a:pt x="411" y="137"/>
                  </a:cubicBezTo>
                  <a:cubicBezTo>
                    <a:pt x="411" y="123"/>
                    <a:pt x="397" y="109"/>
                    <a:pt x="397" y="96"/>
                  </a:cubicBezTo>
                  <a:cubicBezTo>
                    <a:pt x="384" y="82"/>
                    <a:pt x="370" y="68"/>
                    <a:pt x="370" y="55"/>
                  </a:cubicBezTo>
                  <a:lnTo>
                    <a:pt x="329" y="27"/>
                  </a:lnTo>
                  <a:lnTo>
                    <a:pt x="302" y="14"/>
                  </a:lnTo>
                  <a:cubicBezTo>
                    <a:pt x="288" y="14"/>
                    <a:pt x="274" y="0"/>
                    <a:pt x="2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4" name="Google Shape;1214;p35"/>
          <p:cNvGrpSpPr/>
          <p:nvPr/>
        </p:nvGrpSpPr>
        <p:grpSpPr>
          <a:xfrm>
            <a:off x="7147195" y="-60148"/>
            <a:ext cx="1996808" cy="1919462"/>
            <a:chOff x="7147195" y="-60148"/>
            <a:chExt cx="1996808" cy="1919462"/>
          </a:xfrm>
        </p:grpSpPr>
        <p:sp>
          <p:nvSpPr>
            <p:cNvPr id="1215" name="Google Shape;1215;p35"/>
            <p:cNvSpPr/>
            <p:nvPr/>
          </p:nvSpPr>
          <p:spPr>
            <a:xfrm rot="2074417">
              <a:off x="7366117" y="271208"/>
              <a:ext cx="1558963" cy="1256750"/>
            </a:xfrm>
            <a:custGeom>
              <a:rect b="b" l="l" r="r" t="t"/>
              <a:pathLst>
                <a:path extrusionOk="0" h="12280" w="15233">
                  <a:moveTo>
                    <a:pt x="8761" y="277"/>
                  </a:moveTo>
                  <a:cubicBezTo>
                    <a:pt x="10445" y="277"/>
                    <a:pt x="11978" y="1142"/>
                    <a:pt x="12317" y="3202"/>
                  </a:cubicBezTo>
                  <a:cubicBezTo>
                    <a:pt x="12330" y="3264"/>
                    <a:pt x="12382" y="3293"/>
                    <a:pt x="12435" y="3293"/>
                  </a:cubicBezTo>
                  <a:cubicBezTo>
                    <a:pt x="12501" y="3293"/>
                    <a:pt x="12568" y="3250"/>
                    <a:pt x="12568" y="3174"/>
                  </a:cubicBezTo>
                  <a:cubicBezTo>
                    <a:pt x="12540" y="2978"/>
                    <a:pt x="12512" y="2783"/>
                    <a:pt x="12457" y="2602"/>
                  </a:cubicBezTo>
                  <a:lnTo>
                    <a:pt x="12457" y="2602"/>
                  </a:lnTo>
                  <a:cubicBezTo>
                    <a:pt x="13991" y="2950"/>
                    <a:pt x="15232" y="4192"/>
                    <a:pt x="14395" y="5838"/>
                  </a:cubicBezTo>
                  <a:lnTo>
                    <a:pt x="14395" y="5824"/>
                  </a:lnTo>
                  <a:cubicBezTo>
                    <a:pt x="13823" y="6940"/>
                    <a:pt x="12652" y="7372"/>
                    <a:pt x="11508" y="7637"/>
                  </a:cubicBezTo>
                  <a:cubicBezTo>
                    <a:pt x="11480" y="7637"/>
                    <a:pt x="11452" y="7651"/>
                    <a:pt x="11438" y="7679"/>
                  </a:cubicBezTo>
                  <a:cubicBezTo>
                    <a:pt x="11415" y="7645"/>
                    <a:pt x="11383" y="7620"/>
                    <a:pt x="11341" y="7620"/>
                  </a:cubicBezTo>
                  <a:cubicBezTo>
                    <a:pt x="11332" y="7620"/>
                    <a:pt x="11323" y="7621"/>
                    <a:pt x="11313" y="7623"/>
                  </a:cubicBezTo>
                  <a:cubicBezTo>
                    <a:pt x="10316" y="7817"/>
                    <a:pt x="9356" y="7894"/>
                    <a:pt x="8405" y="7894"/>
                  </a:cubicBezTo>
                  <a:cubicBezTo>
                    <a:pt x="6961" y="7894"/>
                    <a:pt x="5537" y="7716"/>
                    <a:pt x="4032" y="7498"/>
                  </a:cubicBezTo>
                  <a:cubicBezTo>
                    <a:pt x="4018" y="7470"/>
                    <a:pt x="4004" y="7456"/>
                    <a:pt x="3976" y="7456"/>
                  </a:cubicBezTo>
                  <a:cubicBezTo>
                    <a:pt x="2302" y="7135"/>
                    <a:pt x="628" y="6187"/>
                    <a:pt x="572" y="4262"/>
                  </a:cubicBezTo>
                  <a:cubicBezTo>
                    <a:pt x="509" y="2698"/>
                    <a:pt x="1710" y="1545"/>
                    <a:pt x="3062" y="1545"/>
                  </a:cubicBezTo>
                  <a:cubicBezTo>
                    <a:pt x="3508" y="1545"/>
                    <a:pt x="3970" y="1670"/>
                    <a:pt x="4408" y="1946"/>
                  </a:cubicBezTo>
                  <a:lnTo>
                    <a:pt x="4422" y="1946"/>
                  </a:lnTo>
                  <a:cubicBezTo>
                    <a:pt x="4241" y="2197"/>
                    <a:pt x="4087" y="2448"/>
                    <a:pt x="3976" y="2727"/>
                  </a:cubicBezTo>
                  <a:cubicBezTo>
                    <a:pt x="3957" y="2792"/>
                    <a:pt x="4012" y="2838"/>
                    <a:pt x="4067" y="2838"/>
                  </a:cubicBezTo>
                  <a:cubicBezTo>
                    <a:pt x="4095" y="2838"/>
                    <a:pt x="4124" y="2826"/>
                    <a:pt x="4143" y="2797"/>
                  </a:cubicBezTo>
                  <a:cubicBezTo>
                    <a:pt x="5026" y="1247"/>
                    <a:pt x="6978" y="277"/>
                    <a:pt x="8761" y="277"/>
                  </a:cubicBezTo>
                  <a:close/>
                  <a:moveTo>
                    <a:pt x="4004" y="7581"/>
                  </a:moveTo>
                  <a:cubicBezTo>
                    <a:pt x="5239" y="8044"/>
                    <a:pt x="6598" y="8230"/>
                    <a:pt x="7957" y="8230"/>
                  </a:cubicBezTo>
                  <a:cubicBezTo>
                    <a:pt x="9100" y="8230"/>
                    <a:pt x="10243" y="8098"/>
                    <a:pt x="11313" y="7888"/>
                  </a:cubicBezTo>
                  <a:lnTo>
                    <a:pt x="11313" y="7888"/>
                  </a:lnTo>
                  <a:cubicBezTo>
                    <a:pt x="11229" y="9018"/>
                    <a:pt x="11522" y="10134"/>
                    <a:pt x="11355" y="11250"/>
                  </a:cubicBezTo>
                  <a:cubicBezTo>
                    <a:pt x="11337" y="11244"/>
                    <a:pt x="11320" y="11241"/>
                    <a:pt x="11304" y="11241"/>
                  </a:cubicBezTo>
                  <a:cubicBezTo>
                    <a:pt x="11280" y="11241"/>
                    <a:pt x="11259" y="11248"/>
                    <a:pt x="11243" y="11264"/>
                  </a:cubicBezTo>
                  <a:cubicBezTo>
                    <a:pt x="11201" y="11306"/>
                    <a:pt x="11159" y="11334"/>
                    <a:pt x="11117" y="11362"/>
                  </a:cubicBezTo>
                  <a:cubicBezTo>
                    <a:pt x="10864" y="11421"/>
                    <a:pt x="10613" y="11447"/>
                    <a:pt x="10366" y="11447"/>
                  </a:cubicBezTo>
                  <a:cubicBezTo>
                    <a:pt x="8903" y="11447"/>
                    <a:pt x="7539" y="10556"/>
                    <a:pt x="6085" y="10556"/>
                  </a:cubicBezTo>
                  <a:cubicBezTo>
                    <a:pt x="5827" y="10556"/>
                    <a:pt x="5566" y="10584"/>
                    <a:pt x="5301" y="10650"/>
                  </a:cubicBezTo>
                  <a:cubicBezTo>
                    <a:pt x="5008" y="10720"/>
                    <a:pt x="4743" y="10831"/>
                    <a:pt x="4492" y="10999"/>
                  </a:cubicBezTo>
                  <a:cubicBezTo>
                    <a:pt x="4311" y="11121"/>
                    <a:pt x="4229" y="11208"/>
                    <a:pt x="4193" y="11208"/>
                  </a:cubicBezTo>
                  <a:cubicBezTo>
                    <a:pt x="4151" y="11208"/>
                    <a:pt x="4171" y="11091"/>
                    <a:pt x="4171" y="10776"/>
                  </a:cubicBezTo>
                  <a:cubicBezTo>
                    <a:pt x="4199" y="9716"/>
                    <a:pt x="4143" y="8655"/>
                    <a:pt x="3976" y="7595"/>
                  </a:cubicBezTo>
                  <a:cubicBezTo>
                    <a:pt x="3990" y="7595"/>
                    <a:pt x="4004" y="7595"/>
                    <a:pt x="4004" y="7581"/>
                  </a:cubicBezTo>
                  <a:close/>
                  <a:moveTo>
                    <a:pt x="5983" y="10790"/>
                  </a:moveTo>
                  <a:cubicBezTo>
                    <a:pt x="7375" y="10790"/>
                    <a:pt x="9006" y="11669"/>
                    <a:pt x="10450" y="11669"/>
                  </a:cubicBezTo>
                  <a:cubicBezTo>
                    <a:pt x="10472" y="11669"/>
                    <a:pt x="10495" y="11669"/>
                    <a:pt x="10518" y="11668"/>
                  </a:cubicBezTo>
                  <a:lnTo>
                    <a:pt x="10518" y="11668"/>
                  </a:lnTo>
                  <a:cubicBezTo>
                    <a:pt x="9611" y="12003"/>
                    <a:pt x="8439" y="11975"/>
                    <a:pt x="7575" y="12003"/>
                  </a:cubicBezTo>
                  <a:cubicBezTo>
                    <a:pt x="7261" y="12011"/>
                    <a:pt x="6948" y="12020"/>
                    <a:pt x="6638" y="12020"/>
                  </a:cubicBezTo>
                  <a:cubicBezTo>
                    <a:pt x="5802" y="12020"/>
                    <a:pt x="4982" y="11951"/>
                    <a:pt x="4199" y="11585"/>
                  </a:cubicBezTo>
                  <a:cubicBezTo>
                    <a:pt x="4708" y="10991"/>
                    <a:pt x="5318" y="10790"/>
                    <a:pt x="5983" y="10790"/>
                  </a:cubicBezTo>
                  <a:close/>
                  <a:moveTo>
                    <a:pt x="8655" y="1"/>
                  </a:moveTo>
                  <a:cubicBezTo>
                    <a:pt x="7128" y="1"/>
                    <a:pt x="5521" y="632"/>
                    <a:pt x="4576" y="1779"/>
                  </a:cubicBezTo>
                  <a:cubicBezTo>
                    <a:pt x="4562" y="1765"/>
                    <a:pt x="4548" y="1751"/>
                    <a:pt x="4548" y="1737"/>
                  </a:cubicBezTo>
                  <a:cubicBezTo>
                    <a:pt x="4083" y="1413"/>
                    <a:pt x="3575" y="1267"/>
                    <a:pt x="3077" y="1267"/>
                  </a:cubicBezTo>
                  <a:cubicBezTo>
                    <a:pt x="1795" y="1267"/>
                    <a:pt x="580" y="2234"/>
                    <a:pt x="349" y="3620"/>
                  </a:cubicBezTo>
                  <a:cubicBezTo>
                    <a:pt x="0" y="5740"/>
                    <a:pt x="1800" y="7567"/>
                    <a:pt x="3864" y="7609"/>
                  </a:cubicBezTo>
                  <a:cubicBezTo>
                    <a:pt x="3864" y="8934"/>
                    <a:pt x="3976" y="10260"/>
                    <a:pt x="3948" y="11585"/>
                  </a:cubicBezTo>
                  <a:cubicBezTo>
                    <a:pt x="3948" y="11640"/>
                    <a:pt x="4004" y="11696"/>
                    <a:pt x="4073" y="11696"/>
                  </a:cubicBezTo>
                  <a:cubicBezTo>
                    <a:pt x="4830" y="12175"/>
                    <a:pt x="5699" y="12279"/>
                    <a:pt x="6576" y="12279"/>
                  </a:cubicBezTo>
                  <a:cubicBezTo>
                    <a:pt x="6976" y="12279"/>
                    <a:pt x="7377" y="12258"/>
                    <a:pt x="7770" y="12240"/>
                  </a:cubicBezTo>
                  <a:cubicBezTo>
                    <a:pt x="8816" y="12212"/>
                    <a:pt x="10336" y="12240"/>
                    <a:pt x="11243" y="11557"/>
                  </a:cubicBezTo>
                  <a:cubicBezTo>
                    <a:pt x="11285" y="11543"/>
                    <a:pt x="11341" y="11529"/>
                    <a:pt x="11382" y="11515"/>
                  </a:cubicBezTo>
                  <a:cubicBezTo>
                    <a:pt x="11438" y="11501"/>
                    <a:pt x="11466" y="11445"/>
                    <a:pt x="11466" y="11403"/>
                  </a:cubicBezTo>
                  <a:cubicBezTo>
                    <a:pt x="11480" y="11389"/>
                    <a:pt x="11508" y="11362"/>
                    <a:pt x="11508" y="11334"/>
                  </a:cubicBezTo>
                  <a:cubicBezTo>
                    <a:pt x="11829" y="10204"/>
                    <a:pt x="11452" y="9018"/>
                    <a:pt x="11522" y="7846"/>
                  </a:cubicBezTo>
                  <a:cubicBezTo>
                    <a:pt x="11522" y="7846"/>
                    <a:pt x="11522" y="7833"/>
                    <a:pt x="11522" y="7819"/>
                  </a:cubicBezTo>
                  <a:lnTo>
                    <a:pt x="11536" y="7819"/>
                  </a:lnTo>
                  <a:cubicBezTo>
                    <a:pt x="13098" y="7665"/>
                    <a:pt x="14702" y="6745"/>
                    <a:pt x="14925" y="5057"/>
                  </a:cubicBezTo>
                  <a:cubicBezTo>
                    <a:pt x="15121" y="3481"/>
                    <a:pt x="13837" y="2518"/>
                    <a:pt x="12401" y="2351"/>
                  </a:cubicBezTo>
                  <a:lnTo>
                    <a:pt x="12387" y="2351"/>
                  </a:lnTo>
                  <a:cubicBezTo>
                    <a:pt x="11858" y="736"/>
                    <a:pt x="10303" y="1"/>
                    <a:pt x="86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5"/>
            <p:cNvSpPr/>
            <p:nvPr/>
          </p:nvSpPr>
          <p:spPr>
            <a:xfrm rot="2074417">
              <a:off x="8633895" y="591716"/>
              <a:ext cx="105104" cy="66215"/>
            </a:xfrm>
            <a:custGeom>
              <a:rect b="b" l="l" r="r" t="t"/>
              <a:pathLst>
                <a:path extrusionOk="0" h="647" w="1027">
                  <a:moveTo>
                    <a:pt x="71" y="0"/>
                  </a:moveTo>
                  <a:cubicBezTo>
                    <a:pt x="15" y="0"/>
                    <a:pt x="1" y="84"/>
                    <a:pt x="57" y="84"/>
                  </a:cubicBezTo>
                  <a:cubicBezTo>
                    <a:pt x="391" y="140"/>
                    <a:pt x="698" y="335"/>
                    <a:pt x="894" y="628"/>
                  </a:cubicBezTo>
                  <a:cubicBezTo>
                    <a:pt x="903" y="641"/>
                    <a:pt x="916" y="646"/>
                    <a:pt x="929" y="646"/>
                  </a:cubicBezTo>
                  <a:cubicBezTo>
                    <a:pt x="974" y="646"/>
                    <a:pt x="1027" y="587"/>
                    <a:pt x="1005" y="544"/>
                  </a:cubicBezTo>
                  <a:cubicBezTo>
                    <a:pt x="796" y="209"/>
                    <a:pt x="447" y="14"/>
                    <a:pt x="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5"/>
            <p:cNvSpPr/>
            <p:nvPr/>
          </p:nvSpPr>
          <p:spPr>
            <a:xfrm rot="2074417">
              <a:off x="8633924" y="630516"/>
              <a:ext cx="92312" cy="72560"/>
            </a:xfrm>
            <a:custGeom>
              <a:rect b="b" l="l" r="r" t="t"/>
              <a:pathLst>
                <a:path extrusionOk="0" h="709" w="902">
                  <a:moveTo>
                    <a:pt x="58" y="0"/>
                  </a:moveTo>
                  <a:cubicBezTo>
                    <a:pt x="25" y="0"/>
                    <a:pt x="1" y="55"/>
                    <a:pt x="36" y="91"/>
                  </a:cubicBezTo>
                  <a:cubicBezTo>
                    <a:pt x="287" y="272"/>
                    <a:pt x="524" y="481"/>
                    <a:pt x="761" y="690"/>
                  </a:cubicBezTo>
                  <a:cubicBezTo>
                    <a:pt x="777" y="703"/>
                    <a:pt x="794" y="709"/>
                    <a:pt x="809" y="709"/>
                  </a:cubicBezTo>
                  <a:cubicBezTo>
                    <a:pt x="862" y="709"/>
                    <a:pt x="902" y="646"/>
                    <a:pt x="859" y="593"/>
                  </a:cubicBezTo>
                  <a:cubicBezTo>
                    <a:pt x="636" y="370"/>
                    <a:pt x="371" y="174"/>
                    <a:pt x="78" y="7"/>
                  </a:cubicBezTo>
                  <a:cubicBezTo>
                    <a:pt x="71" y="2"/>
                    <a:pt x="64" y="0"/>
                    <a:pt x="5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5"/>
            <p:cNvSpPr/>
            <p:nvPr/>
          </p:nvSpPr>
          <p:spPr>
            <a:xfrm rot="2074417">
              <a:off x="7617261" y="501514"/>
              <a:ext cx="93437" cy="80850"/>
            </a:xfrm>
            <a:custGeom>
              <a:rect b="b" l="l" r="r" t="t"/>
              <a:pathLst>
                <a:path extrusionOk="0" h="790" w="913">
                  <a:moveTo>
                    <a:pt x="56" y="1"/>
                  </a:moveTo>
                  <a:cubicBezTo>
                    <a:pt x="28" y="1"/>
                    <a:pt x="0" y="26"/>
                    <a:pt x="10" y="63"/>
                  </a:cubicBezTo>
                  <a:cubicBezTo>
                    <a:pt x="121" y="439"/>
                    <a:pt x="442" y="718"/>
                    <a:pt x="819" y="788"/>
                  </a:cubicBezTo>
                  <a:cubicBezTo>
                    <a:pt x="823" y="789"/>
                    <a:pt x="828" y="789"/>
                    <a:pt x="832" y="789"/>
                  </a:cubicBezTo>
                  <a:cubicBezTo>
                    <a:pt x="892" y="789"/>
                    <a:pt x="913" y="703"/>
                    <a:pt x="860" y="676"/>
                  </a:cubicBezTo>
                  <a:cubicBezTo>
                    <a:pt x="526" y="579"/>
                    <a:pt x="247" y="342"/>
                    <a:pt x="93" y="21"/>
                  </a:cubicBezTo>
                  <a:cubicBezTo>
                    <a:pt x="84" y="7"/>
                    <a:pt x="70"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5"/>
            <p:cNvSpPr/>
            <p:nvPr/>
          </p:nvSpPr>
          <p:spPr>
            <a:xfrm rot="2074417">
              <a:off x="7645535" y="521703"/>
              <a:ext cx="108993" cy="88423"/>
            </a:xfrm>
            <a:custGeom>
              <a:rect b="b" l="l" r="r" t="t"/>
              <a:pathLst>
                <a:path extrusionOk="0" h="864" w="1065">
                  <a:moveTo>
                    <a:pt x="66" y="0"/>
                  </a:moveTo>
                  <a:cubicBezTo>
                    <a:pt x="32" y="0"/>
                    <a:pt x="1" y="32"/>
                    <a:pt x="11" y="65"/>
                  </a:cubicBezTo>
                  <a:cubicBezTo>
                    <a:pt x="221" y="428"/>
                    <a:pt x="555" y="707"/>
                    <a:pt x="946" y="860"/>
                  </a:cubicBezTo>
                  <a:cubicBezTo>
                    <a:pt x="954" y="863"/>
                    <a:pt x="962" y="864"/>
                    <a:pt x="969" y="864"/>
                  </a:cubicBezTo>
                  <a:cubicBezTo>
                    <a:pt x="1037" y="864"/>
                    <a:pt x="1065" y="758"/>
                    <a:pt x="1002" y="720"/>
                  </a:cubicBezTo>
                  <a:cubicBezTo>
                    <a:pt x="834" y="623"/>
                    <a:pt x="667" y="525"/>
                    <a:pt x="513" y="414"/>
                  </a:cubicBezTo>
                  <a:cubicBezTo>
                    <a:pt x="360" y="288"/>
                    <a:pt x="235" y="149"/>
                    <a:pt x="95" y="9"/>
                  </a:cubicBezTo>
                  <a:cubicBezTo>
                    <a:pt x="86" y="3"/>
                    <a:pt x="75" y="0"/>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5"/>
            <p:cNvSpPr/>
            <p:nvPr/>
          </p:nvSpPr>
          <p:spPr>
            <a:xfrm rot="2074417">
              <a:off x="8471683" y="1222113"/>
              <a:ext cx="138775" cy="59256"/>
            </a:xfrm>
            <a:custGeom>
              <a:rect b="b" l="l" r="r" t="t"/>
              <a:pathLst>
                <a:path extrusionOk="0" h="579" w="1356">
                  <a:moveTo>
                    <a:pt x="1250" y="1"/>
                  </a:moveTo>
                  <a:cubicBezTo>
                    <a:pt x="1245" y="1"/>
                    <a:pt x="1240" y="1"/>
                    <a:pt x="1234" y="2"/>
                  </a:cubicBezTo>
                  <a:cubicBezTo>
                    <a:pt x="1039" y="72"/>
                    <a:pt x="858" y="156"/>
                    <a:pt x="662" y="240"/>
                  </a:cubicBezTo>
                  <a:cubicBezTo>
                    <a:pt x="481" y="323"/>
                    <a:pt x="272" y="379"/>
                    <a:pt x="77" y="449"/>
                  </a:cubicBezTo>
                  <a:cubicBezTo>
                    <a:pt x="1" y="461"/>
                    <a:pt x="17" y="578"/>
                    <a:pt x="94" y="578"/>
                  </a:cubicBezTo>
                  <a:cubicBezTo>
                    <a:pt x="101" y="578"/>
                    <a:pt x="110" y="577"/>
                    <a:pt x="118" y="574"/>
                  </a:cubicBezTo>
                  <a:cubicBezTo>
                    <a:pt x="509" y="477"/>
                    <a:pt x="983" y="365"/>
                    <a:pt x="1304" y="114"/>
                  </a:cubicBezTo>
                  <a:cubicBezTo>
                    <a:pt x="1356" y="75"/>
                    <a:pt x="1312" y="1"/>
                    <a:pt x="12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5"/>
            <p:cNvSpPr/>
            <p:nvPr/>
          </p:nvSpPr>
          <p:spPr>
            <a:xfrm rot="2074417">
              <a:off x="8523384" y="1195456"/>
              <a:ext cx="86478" cy="44007"/>
            </a:xfrm>
            <a:custGeom>
              <a:rect b="b" l="l" r="r" t="t"/>
              <a:pathLst>
                <a:path extrusionOk="0" h="430" w="845">
                  <a:moveTo>
                    <a:pt x="755" y="1"/>
                  </a:moveTo>
                  <a:cubicBezTo>
                    <a:pt x="745" y="1"/>
                    <a:pt x="736" y="4"/>
                    <a:pt x="726" y="11"/>
                  </a:cubicBezTo>
                  <a:cubicBezTo>
                    <a:pt x="531" y="178"/>
                    <a:pt x="294" y="290"/>
                    <a:pt x="43" y="345"/>
                  </a:cubicBezTo>
                  <a:cubicBezTo>
                    <a:pt x="1" y="345"/>
                    <a:pt x="15" y="429"/>
                    <a:pt x="57" y="429"/>
                  </a:cubicBezTo>
                  <a:cubicBezTo>
                    <a:pt x="336" y="415"/>
                    <a:pt x="601" y="304"/>
                    <a:pt x="810" y="122"/>
                  </a:cubicBezTo>
                  <a:cubicBezTo>
                    <a:pt x="845" y="76"/>
                    <a:pt x="802" y="1"/>
                    <a:pt x="7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5"/>
            <p:cNvSpPr/>
            <p:nvPr/>
          </p:nvSpPr>
          <p:spPr>
            <a:xfrm rot="2074417">
              <a:off x="7640242" y="1090239"/>
              <a:ext cx="157912" cy="69797"/>
            </a:xfrm>
            <a:custGeom>
              <a:rect b="b" l="l" r="r" t="t"/>
              <a:pathLst>
                <a:path extrusionOk="0" h="682" w="1543">
                  <a:moveTo>
                    <a:pt x="1368" y="0"/>
                  </a:moveTo>
                  <a:cubicBezTo>
                    <a:pt x="855" y="0"/>
                    <a:pt x="351" y="221"/>
                    <a:pt x="22" y="616"/>
                  </a:cubicBezTo>
                  <a:cubicBezTo>
                    <a:pt x="1" y="649"/>
                    <a:pt x="21" y="681"/>
                    <a:pt x="50" y="681"/>
                  </a:cubicBezTo>
                  <a:cubicBezTo>
                    <a:pt x="59" y="681"/>
                    <a:pt x="69" y="678"/>
                    <a:pt x="78" y="672"/>
                  </a:cubicBezTo>
                  <a:cubicBezTo>
                    <a:pt x="482" y="351"/>
                    <a:pt x="957" y="156"/>
                    <a:pt x="1473" y="100"/>
                  </a:cubicBezTo>
                  <a:cubicBezTo>
                    <a:pt x="1543" y="100"/>
                    <a:pt x="1515" y="3"/>
                    <a:pt x="1459" y="3"/>
                  </a:cubicBezTo>
                  <a:cubicBezTo>
                    <a:pt x="1428" y="1"/>
                    <a:pt x="1398" y="0"/>
                    <a:pt x="13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5"/>
            <p:cNvSpPr/>
            <p:nvPr/>
          </p:nvSpPr>
          <p:spPr>
            <a:xfrm rot="2074417">
              <a:off x="7724415" y="1087959"/>
              <a:ext cx="133044" cy="27939"/>
            </a:xfrm>
            <a:custGeom>
              <a:rect b="b" l="l" r="r" t="t"/>
              <a:pathLst>
                <a:path extrusionOk="0" h="273" w="1300">
                  <a:moveTo>
                    <a:pt x="770" y="0"/>
                  </a:moveTo>
                  <a:cubicBezTo>
                    <a:pt x="519" y="0"/>
                    <a:pt x="272" y="59"/>
                    <a:pt x="52" y="173"/>
                  </a:cubicBezTo>
                  <a:cubicBezTo>
                    <a:pt x="0" y="199"/>
                    <a:pt x="20" y="273"/>
                    <a:pt x="79" y="273"/>
                  </a:cubicBezTo>
                  <a:cubicBezTo>
                    <a:pt x="83" y="273"/>
                    <a:pt x="89" y="272"/>
                    <a:pt x="94" y="271"/>
                  </a:cubicBezTo>
                  <a:cubicBezTo>
                    <a:pt x="289" y="198"/>
                    <a:pt x="499" y="162"/>
                    <a:pt x="712" y="162"/>
                  </a:cubicBezTo>
                  <a:cubicBezTo>
                    <a:pt x="864" y="162"/>
                    <a:pt x="1017" y="180"/>
                    <a:pt x="1168" y="215"/>
                  </a:cubicBezTo>
                  <a:cubicBezTo>
                    <a:pt x="1176" y="218"/>
                    <a:pt x="1184" y="219"/>
                    <a:pt x="1191" y="219"/>
                  </a:cubicBezTo>
                  <a:cubicBezTo>
                    <a:pt x="1271" y="219"/>
                    <a:pt x="1299" y="87"/>
                    <a:pt x="1210" y="62"/>
                  </a:cubicBezTo>
                  <a:cubicBezTo>
                    <a:pt x="1065" y="21"/>
                    <a:pt x="917" y="0"/>
                    <a:pt x="7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8"/>
          <p:cNvSpPr txBox="1"/>
          <p:nvPr>
            <p:ph type="title"/>
          </p:nvPr>
        </p:nvSpPr>
        <p:spPr>
          <a:xfrm>
            <a:off x="5030725" y="1266800"/>
            <a:ext cx="3900300" cy="196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
              <a:t>Q&amp;A</a:t>
            </a:r>
            <a:endParaRPr/>
          </a:p>
        </p:txBody>
      </p:sp>
      <p:pic>
        <p:nvPicPr>
          <p:cNvPr id="1229" name="Google Shape;1229;p18"/>
          <p:cNvPicPr preferRelativeResize="0"/>
          <p:nvPr/>
        </p:nvPicPr>
        <p:blipFill rotWithShape="1">
          <a:blip r:embed="rId3">
            <a:alphaModFix/>
          </a:blip>
          <a:srcRect b="0" l="2486" r="42019" t="6507"/>
          <a:stretch/>
        </p:blipFill>
        <p:spPr>
          <a:xfrm>
            <a:off x="1016825" y="662000"/>
            <a:ext cx="3264477" cy="3691006"/>
          </a:xfrm>
          <a:prstGeom prst="rect">
            <a:avLst/>
          </a:prstGeom>
          <a:noFill/>
          <a:ln cap="flat" cmpd="sng" w="38100">
            <a:solidFill>
              <a:schemeClr val="dk1"/>
            </a:solidFill>
            <a:prstDash val="solid"/>
            <a:round/>
            <a:headEnd len="sm" w="sm" type="none"/>
            <a:tailEnd len="sm" w="sm" type="none"/>
          </a:ln>
        </p:spPr>
      </p:pic>
      <p:grpSp>
        <p:nvGrpSpPr>
          <p:cNvPr id="1230" name="Google Shape;1230;p18"/>
          <p:cNvGrpSpPr/>
          <p:nvPr/>
        </p:nvGrpSpPr>
        <p:grpSpPr>
          <a:xfrm>
            <a:off x="2755299" y="353430"/>
            <a:ext cx="1969779" cy="663483"/>
            <a:chOff x="2755299" y="353430"/>
            <a:chExt cx="1969779" cy="663483"/>
          </a:xfrm>
        </p:grpSpPr>
        <p:sp>
          <p:nvSpPr>
            <p:cNvPr id="1231" name="Google Shape;1231;p18"/>
            <p:cNvSpPr/>
            <p:nvPr/>
          </p:nvSpPr>
          <p:spPr>
            <a:xfrm rot="253247">
              <a:off x="2789469" y="433007"/>
              <a:ext cx="1907318" cy="493937"/>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8"/>
            <p:cNvSpPr/>
            <p:nvPr/>
          </p:nvSpPr>
          <p:spPr>
            <a:xfrm rot="253247">
              <a:off x="2771896" y="423988"/>
              <a:ext cx="1936585" cy="522367"/>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3" name="Google Shape;1233;p18"/>
          <p:cNvGrpSpPr/>
          <p:nvPr/>
        </p:nvGrpSpPr>
        <p:grpSpPr>
          <a:xfrm>
            <a:off x="497149" y="3863380"/>
            <a:ext cx="1969779" cy="663483"/>
            <a:chOff x="497149" y="3863380"/>
            <a:chExt cx="1969779" cy="663483"/>
          </a:xfrm>
        </p:grpSpPr>
        <p:sp>
          <p:nvSpPr>
            <p:cNvPr id="1234" name="Google Shape;1234;p18"/>
            <p:cNvSpPr/>
            <p:nvPr/>
          </p:nvSpPr>
          <p:spPr>
            <a:xfrm rot="253247">
              <a:off x="531319" y="3942957"/>
              <a:ext cx="1907318" cy="493937"/>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8"/>
            <p:cNvSpPr/>
            <p:nvPr/>
          </p:nvSpPr>
          <p:spPr>
            <a:xfrm rot="253247">
              <a:off x="513746" y="3933938"/>
              <a:ext cx="1936585" cy="522367"/>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2500"/>
                                        <p:tgtEl>
                                          <p:spTgt spid="12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2500"/>
                                        <p:tgtEl>
                                          <p:spTgt spid="1230"/>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grpSp>
        <p:nvGrpSpPr>
          <p:cNvPr id="1240" name="Google Shape;1240;p59"/>
          <p:cNvGrpSpPr/>
          <p:nvPr/>
        </p:nvGrpSpPr>
        <p:grpSpPr>
          <a:xfrm>
            <a:off x="457199" y="7"/>
            <a:ext cx="8515182" cy="4805640"/>
            <a:chOff x="457199" y="7"/>
            <a:chExt cx="8515182" cy="4805640"/>
          </a:xfrm>
        </p:grpSpPr>
        <p:grpSp>
          <p:nvGrpSpPr>
            <p:cNvPr id="1241" name="Google Shape;1241;p59"/>
            <p:cNvGrpSpPr/>
            <p:nvPr/>
          </p:nvGrpSpPr>
          <p:grpSpPr>
            <a:xfrm>
              <a:off x="457199" y="420842"/>
              <a:ext cx="8320294" cy="4384805"/>
              <a:chOff x="457199" y="420842"/>
              <a:chExt cx="8320294" cy="4384805"/>
            </a:xfrm>
          </p:grpSpPr>
          <p:sp>
            <p:nvSpPr>
              <p:cNvPr id="1242" name="Google Shape;1242;p59"/>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3" name="Google Shape;1243;p59"/>
              <p:cNvGrpSpPr/>
              <p:nvPr/>
            </p:nvGrpSpPr>
            <p:grpSpPr>
              <a:xfrm rot="-393">
                <a:off x="8451781" y="1455324"/>
                <a:ext cx="91501" cy="2296752"/>
                <a:chOff x="3382729" y="936491"/>
                <a:chExt cx="26147" cy="611945"/>
              </a:xfrm>
            </p:grpSpPr>
            <p:sp>
              <p:nvSpPr>
                <p:cNvPr id="1244" name="Google Shape;1244;p59"/>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9"/>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9"/>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9"/>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9"/>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9" name="Google Shape;1249;p59"/>
              <p:cNvGrpSpPr/>
              <p:nvPr/>
            </p:nvGrpSpPr>
            <p:grpSpPr>
              <a:xfrm rot="5399656">
                <a:off x="3238706" y="2471925"/>
                <a:ext cx="78276" cy="4207243"/>
                <a:chOff x="3382729" y="936491"/>
                <a:chExt cx="26147" cy="611945"/>
              </a:xfrm>
            </p:grpSpPr>
            <p:sp>
              <p:nvSpPr>
                <p:cNvPr id="1250" name="Google Shape;1250;p59"/>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9"/>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9"/>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9"/>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9"/>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55" name="Google Shape;1255;p59"/>
            <p:cNvGrpSpPr/>
            <p:nvPr/>
          </p:nvGrpSpPr>
          <p:grpSpPr>
            <a:xfrm rot="754847">
              <a:off x="5909299" y="318155"/>
              <a:ext cx="3010780" cy="812126"/>
              <a:chOff x="2803476" y="74617"/>
              <a:chExt cx="3649392" cy="984386"/>
            </a:xfrm>
          </p:grpSpPr>
          <p:sp>
            <p:nvSpPr>
              <p:cNvPr id="1256" name="Google Shape;1256;p59"/>
              <p:cNvSpPr/>
              <p:nvPr/>
            </p:nvSpPr>
            <p:spPr>
              <a:xfrm>
                <a:off x="2835857" y="91232"/>
                <a:ext cx="3594239" cy="930809"/>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9"/>
              <p:cNvSpPr/>
              <p:nvPr/>
            </p:nvSpPr>
            <p:spPr>
              <a:xfrm>
                <a:off x="2803476" y="74617"/>
                <a:ext cx="3649392" cy="984386"/>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8" name="Google Shape;1258;p59"/>
          <p:cNvSpPr txBox="1"/>
          <p:nvPr>
            <p:ph type="title"/>
          </p:nvPr>
        </p:nvSpPr>
        <p:spPr>
          <a:xfrm>
            <a:off x="2568600" y="1279650"/>
            <a:ext cx="4006800" cy="25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a:t>Thank you!</a:t>
            </a:r>
            <a:endParaRPr/>
          </a:p>
        </p:txBody>
      </p:sp>
      <p:grpSp>
        <p:nvGrpSpPr>
          <p:cNvPr id="1259" name="Google Shape;1259;p59"/>
          <p:cNvGrpSpPr/>
          <p:nvPr/>
        </p:nvGrpSpPr>
        <p:grpSpPr>
          <a:xfrm>
            <a:off x="1190282" y="918226"/>
            <a:ext cx="1325427" cy="1743425"/>
            <a:chOff x="1908800" y="3013550"/>
            <a:chExt cx="443925" cy="583925"/>
          </a:xfrm>
        </p:grpSpPr>
        <p:sp>
          <p:nvSpPr>
            <p:cNvPr id="1260" name="Google Shape;1260;p59"/>
            <p:cNvSpPr/>
            <p:nvPr/>
          </p:nvSpPr>
          <p:spPr>
            <a:xfrm>
              <a:off x="1908800" y="3013550"/>
              <a:ext cx="443925" cy="583925"/>
            </a:xfrm>
            <a:custGeom>
              <a:rect b="b" l="l" r="r" t="t"/>
              <a:pathLst>
                <a:path extrusionOk="0" h="23357" w="17757">
                  <a:moveTo>
                    <a:pt x="5092" y="739"/>
                  </a:moveTo>
                  <a:lnTo>
                    <a:pt x="5092" y="739"/>
                  </a:lnTo>
                  <a:cubicBezTo>
                    <a:pt x="5970" y="1297"/>
                    <a:pt x="6556" y="2078"/>
                    <a:pt x="6640" y="3111"/>
                  </a:cubicBezTo>
                  <a:cubicBezTo>
                    <a:pt x="5873" y="2469"/>
                    <a:pt x="5134" y="1604"/>
                    <a:pt x="5092" y="739"/>
                  </a:cubicBezTo>
                  <a:close/>
                  <a:moveTo>
                    <a:pt x="4924" y="167"/>
                  </a:moveTo>
                  <a:lnTo>
                    <a:pt x="4924" y="167"/>
                  </a:lnTo>
                  <a:cubicBezTo>
                    <a:pt x="6319" y="670"/>
                    <a:pt x="7086" y="2315"/>
                    <a:pt x="7421" y="3696"/>
                  </a:cubicBezTo>
                  <a:cubicBezTo>
                    <a:pt x="7240" y="3585"/>
                    <a:pt x="7044" y="3445"/>
                    <a:pt x="6849" y="3292"/>
                  </a:cubicBezTo>
                  <a:lnTo>
                    <a:pt x="6849" y="3278"/>
                  </a:lnTo>
                  <a:cubicBezTo>
                    <a:pt x="6821" y="2162"/>
                    <a:pt x="6194" y="1032"/>
                    <a:pt x="5120" y="628"/>
                  </a:cubicBezTo>
                  <a:cubicBezTo>
                    <a:pt x="5113" y="621"/>
                    <a:pt x="5106" y="617"/>
                    <a:pt x="5100" y="617"/>
                  </a:cubicBezTo>
                  <a:cubicBezTo>
                    <a:pt x="5095" y="617"/>
                    <a:pt x="5092" y="621"/>
                    <a:pt x="5092" y="628"/>
                  </a:cubicBezTo>
                  <a:cubicBezTo>
                    <a:pt x="5092" y="530"/>
                    <a:pt x="5106" y="446"/>
                    <a:pt x="5120" y="363"/>
                  </a:cubicBezTo>
                  <a:cubicBezTo>
                    <a:pt x="5136" y="298"/>
                    <a:pt x="5091" y="261"/>
                    <a:pt x="5042" y="261"/>
                  </a:cubicBezTo>
                  <a:cubicBezTo>
                    <a:pt x="5007" y="261"/>
                    <a:pt x="4970" y="280"/>
                    <a:pt x="4952" y="321"/>
                  </a:cubicBezTo>
                  <a:cubicBezTo>
                    <a:pt x="4715" y="1144"/>
                    <a:pt x="5203" y="1785"/>
                    <a:pt x="5705" y="2413"/>
                  </a:cubicBezTo>
                  <a:cubicBezTo>
                    <a:pt x="6208" y="3027"/>
                    <a:pt x="6724" y="3571"/>
                    <a:pt x="7449" y="3850"/>
                  </a:cubicBezTo>
                  <a:lnTo>
                    <a:pt x="7463" y="3920"/>
                  </a:lnTo>
                  <a:lnTo>
                    <a:pt x="7463" y="3934"/>
                  </a:lnTo>
                  <a:cubicBezTo>
                    <a:pt x="7421" y="3975"/>
                    <a:pt x="7379" y="4017"/>
                    <a:pt x="7337" y="4073"/>
                  </a:cubicBezTo>
                  <a:cubicBezTo>
                    <a:pt x="6682" y="3752"/>
                    <a:pt x="6110" y="3320"/>
                    <a:pt x="5622" y="2790"/>
                  </a:cubicBezTo>
                  <a:cubicBezTo>
                    <a:pt x="5245" y="2371"/>
                    <a:pt x="3948" y="628"/>
                    <a:pt x="4924" y="167"/>
                  </a:cubicBezTo>
                  <a:close/>
                  <a:moveTo>
                    <a:pt x="7965" y="3850"/>
                  </a:moveTo>
                  <a:cubicBezTo>
                    <a:pt x="10936" y="5245"/>
                    <a:pt x="14186" y="6207"/>
                    <a:pt x="17269" y="7323"/>
                  </a:cubicBezTo>
                  <a:cubicBezTo>
                    <a:pt x="17281" y="7335"/>
                    <a:pt x="17297" y="7339"/>
                    <a:pt x="17315" y="7339"/>
                  </a:cubicBezTo>
                  <a:cubicBezTo>
                    <a:pt x="17339" y="7339"/>
                    <a:pt x="17364" y="7331"/>
                    <a:pt x="17380" y="7323"/>
                  </a:cubicBezTo>
                  <a:lnTo>
                    <a:pt x="17380" y="7323"/>
                  </a:lnTo>
                  <a:cubicBezTo>
                    <a:pt x="17464" y="8062"/>
                    <a:pt x="17199" y="8606"/>
                    <a:pt x="16725" y="9164"/>
                  </a:cubicBezTo>
                  <a:lnTo>
                    <a:pt x="16725" y="9150"/>
                  </a:lnTo>
                  <a:lnTo>
                    <a:pt x="16711" y="9150"/>
                  </a:lnTo>
                  <a:cubicBezTo>
                    <a:pt x="13600" y="7700"/>
                    <a:pt x="10322" y="6235"/>
                    <a:pt x="7017" y="5217"/>
                  </a:cubicBezTo>
                  <a:cubicBezTo>
                    <a:pt x="7114" y="4952"/>
                    <a:pt x="7240" y="4701"/>
                    <a:pt x="7393" y="4450"/>
                  </a:cubicBezTo>
                  <a:cubicBezTo>
                    <a:pt x="7547" y="4226"/>
                    <a:pt x="7742" y="4031"/>
                    <a:pt x="7965" y="3850"/>
                  </a:cubicBezTo>
                  <a:close/>
                  <a:moveTo>
                    <a:pt x="7114" y="5440"/>
                  </a:moveTo>
                  <a:cubicBezTo>
                    <a:pt x="10127" y="6835"/>
                    <a:pt x="13279" y="8034"/>
                    <a:pt x="16362" y="9290"/>
                  </a:cubicBezTo>
                  <a:cubicBezTo>
                    <a:pt x="16334" y="9318"/>
                    <a:pt x="16320" y="9346"/>
                    <a:pt x="16320" y="9373"/>
                  </a:cubicBezTo>
                  <a:cubicBezTo>
                    <a:pt x="15595" y="13600"/>
                    <a:pt x="13991" y="18440"/>
                    <a:pt x="10838" y="21523"/>
                  </a:cubicBezTo>
                  <a:cubicBezTo>
                    <a:pt x="9886" y="22448"/>
                    <a:pt x="8564" y="23042"/>
                    <a:pt x="7331" y="23042"/>
                  </a:cubicBezTo>
                  <a:cubicBezTo>
                    <a:pt x="6074" y="23042"/>
                    <a:pt x="4909" y="22424"/>
                    <a:pt x="4325" y="20909"/>
                  </a:cubicBezTo>
                  <a:cubicBezTo>
                    <a:pt x="3460" y="18649"/>
                    <a:pt x="4269" y="16055"/>
                    <a:pt x="5161" y="13935"/>
                  </a:cubicBezTo>
                  <a:cubicBezTo>
                    <a:pt x="5191" y="13886"/>
                    <a:pt x="5145" y="13830"/>
                    <a:pt x="5095" y="13830"/>
                  </a:cubicBezTo>
                  <a:cubicBezTo>
                    <a:pt x="5074" y="13830"/>
                    <a:pt x="5053" y="13840"/>
                    <a:pt x="5036" y="13865"/>
                  </a:cubicBezTo>
                  <a:cubicBezTo>
                    <a:pt x="5013" y="13797"/>
                    <a:pt x="4957" y="13761"/>
                    <a:pt x="4902" y="13761"/>
                  </a:cubicBezTo>
                  <a:cubicBezTo>
                    <a:pt x="4856" y="13761"/>
                    <a:pt x="4810" y="13786"/>
                    <a:pt x="4785" y="13837"/>
                  </a:cubicBezTo>
                  <a:cubicBezTo>
                    <a:pt x="4506" y="14423"/>
                    <a:pt x="4213" y="15051"/>
                    <a:pt x="3781" y="15539"/>
                  </a:cubicBezTo>
                  <a:cubicBezTo>
                    <a:pt x="3386" y="15971"/>
                    <a:pt x="2767" y="16384"/>
                    <a:pt x="2201" y="16384"/>
                  </a:cubicBezTo>
                  <a:cubicBezTo>
                    <a:pt x="1945" y="16384"/>
                    <a:pt x="1701" y="16300"/>
                    <a:pt x="1493" y="16097"/>
                  </a:cubicBezTo>
                  <a:cubicBezTo>
                    <a:pt x="517" y="14897"/>
                    <a:pt x="2162" y="13140"/>
                    <a:pt x="2804" y="12219"/>
                  </a:cubicBezTo>
                  <a:cubicBezTo>
                    <a:pt x="3306" y="11494"/>
                    <a:pt x="3822" y="10754"/>
                    <a:pt x="4338" y="10029"/>
                  </a:cubicBezTo>
                  <a:cubicBezTo>
                    <a:pt x="5357" y="8564"/>
                    <a:pt x="6375" y="7072"/>
                    <a:pt x="7114" y="5440"/>
                  </a:cubicBezTo>
                  <a:close/>
                  <a:moveTo>
                    <a:pt x="4841" y="0"/>
                  </a:moveTo>
                  <a:cubicBezTo>
                    <a:pt x="4813" y="0"/>
                    <a:pt x="4771" y="14"/>
                    <a:pt x="4771" y="56"/>
                  </a:cubicBezTo>
                  <a:cubicBezTo>
                    <a:pt x="4087" y="279"/>
                    <a:pt x="4408" y="1241"/>
                    <a:pt x="4645" y="1758"/>
                  </a:cubicBezTo>
                  <a:cubicBezTo>
                    <a:pt x="5147" y="2887"/>
                    <a:pt x="6096" y="3752"/>
                    <a:pt x="7254" y="4157"/>
                  </a:cubicBezTo>
                  <a:cubicBezTo>
                    <a:pt x="7017" y="4464"/>
                    <a:pt x="6877" y="4826"/>
                    <a:pt x="6863" y="5203"/>
                  </a:cubicBezTo>
                  <a:lnTo>
                    <a:pt x="6863" y="5217"/>
                  </a:lnTo>
                  <a:cubicBezTo>
                    <a:pt x="6821" y="5259"/>
                    <a:pt x="6821" y="5328"/>
                    <a:pt x="6877" y="5356"/>
                  </a:cubicBezTo>
                  <a:lnTo>
                    <a:pt x="6947" y="5384"/>
                  </a:lnTo>
                  <a:cubicBezTo>
                    <a:pt x="5594" y="7672"/>
                    <a:pt x="4115" y="9848"/>
                    <a:pt x="2595" y="12052"/>
                  </a:cubicBezTo>
                  <a:cubicBezTo>
                    <a:pt x="1870" y="13084"/>
                    <a:pt x="0" y="15092"/>
                    <a:pt x="1381" y="16278"/>
                  </a:cubicBezTo>
                  <a:cubicBezTo>
                    <a:pt x="1605" y="16509"/>
                    <a:pt x="1926" y="16614"/>
                    <a:pt x="2263" y="16614"/>
                  </a:cubicBezTo>
                  <a:cubicBezTo>
                    <a:pt x="2496" y="16614"/>
                    <a:pt x="2736" y="16564"/>
                    <a:pt x="2958" y="16473"/>
                  </a:cubicBezTo>
                  <a:cubicBezTo>
                    <a:pt x="3571" y="16208"/>
                    <a:pt x="4004" y="15734"/>
                    <a:pt x="4366" y="15176"/>
                  </a:cubicBezTo>
                  <a:lnTo>
                    <a:pt x="4366" y="15176"/>
                  </a:lnTo>
                  <a:cubicBezTo>
                    <a:pt x="3627" y="17003"/>
                    <a:pt x="3390" y="19207"/>
                    <a:pt x="4046" y="21007"/>
                  </a:cubicBezTo>
                  <a:cubicBezTo>
                    <a:pt x="4618" y="22546"/>
                    <a:pt x="5950" y="23357"/>
                    <a:pt x="7424" y="23357"/>
                  </a:cubicBezTo>
                  <a:cubicBezTo>
                    <a:pt x="7926" y="23357"/>
                    <a:pt x="8445" y="23262"/>
                    <a:pt x="8955" y="23071"/>
                  </a:cubicBezTo>
                  <a:cubicBezTo>
                    <a:pt x="11313" y="22206"/>
                    <a:pt x="12791" y="19640"/>
                    <a:pt x="13907" y="17533"/>
                  </a:cubicBezTo>
                  <a:cubicBezTo>
                    <a:pt x="15260" y="15009"/>
                    <a:pt x="16153" y="12261"/>
                    <a:pt x="16557" y="9415"/>
                  </a:cubicBezTo>
                  <a:cubicBezTo>
                    <a:pt x="16557" y="9401"/>
                    <a:pt x="16557" y="9401"/>
                    <a:pt x="16557" y="9387"/>
                  </a:cubicBezTo>
                  <a:lnTo>
                    <a:pt x="16585" y="9387"/>
                  </a:lnTo>
                  <a:cubicBezTo>
                    <a:pt x="16604" y="9397"/>
                    <a:pt x="16624" y="9401"/>
                    <a:pt x="16644" y="9401"/>
                  </a:cubicBezTo>
                  <a:cubicBezTo>
                    <a:pt x="16684" y="9401"/>
                    <a:pt x="16725" y="9383"/>
                    <a:pt x="16753" y="9346"/>
                  </a:cubicBezTo>
                  <a:cubicBezTo>
                    <a:pt x="16767" y="9346"/>
                    <a:pt x="16795" y="9346"/>
                    <a:pt x="16808" y="9332"/>
                  </a:cubicBezTo>
                  <a:cubicBezTo>
                    <a:pt x="17464" y="8927"/>
                    <a:pt x="17757" y="7993"/>
                    <a:pt x="17631" y="7253"/>
                  </a:cubicBezTo>
                  <a:cubicBezTo>
                    <a:pt x="17619" y="7191"/>
                    <a:pt x="17551" y="7140"/>
                    <a:pt x="17486" y="7140"/>
                  </a:cubicBezTo>
                  <a:cubicBezTo>
                    <a:pt x="17479" y="7140"/>
                    <a:pt x="17471" y="7140"/>
                    <a:pt x="17464" y="7142"/>
                  </a:cubicBezTo>
                  <a:cubicBezTo>
                    <a:pt x="17450" y="7114"/>
                    <a:pt x="17422" y="7086"/>
                    <a:pt x="17394" y="7086"/>
                  </a:cubicBezTo>
                  <a:cubicBezTo>
                    <a:pt x="14284" y="5928"/>
                    <a:pt x="11173" y="4547"/>
                    <a:pt x="7979" y="3668"/>
                  </a:cubicBezTo>
                  <a:cubicBezTo>
                    <a:pt x="7953" y="3651"/>
                    <a:pt x="7917" y="3639"/>
                    <a:pt x="7883" y="3639"/>
                  </a:cubicBezTo>
                  <a:cubicBezTo>
                    <a:pt x="7862" y="3639"/>
                    <a:pt x="7842" y="3644"/>
                    <a:pt x="7826" y="3655"/>
                  </a:cubicBezTo>
                  <a:cubicBezTo>
                    <a:pt x="7784" y="3668"/>
                    <a:pt x="7728" y="3710"/>
                    <a:pt x="7686" y="3738"/>
                  </a:cubicBezTo>
                  <a:cubicBezTo>
                    <a:pt x="7407" y="2343"/>
                    <a:pt x="6514" y="335"/>
                    <a:pt x="4994" y="28"/>
                  </a:cubicBezTo>
                  <a:cubicBezTo>
                    <a:pt x="4980" y="14"/>
                    <a:pt x="4952" y="14"/>
                    <a:pt x="4938" y="14"/>
                  </a:cubicBezTo>
                  <a:cubicBezTo>
                    <a:pt x="4910" y="14"/>
                    <a:pt x="4882" y="0"/>
                    <a:pt x="4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9"/>
            <p:cNvSpPr/>
            <p:nvPr/>
          </p:nvSpPr>
          <p:spPr>
            <a:xfrm>
              <a:off x="2051600" y="3568575"/>
              <a:ext cx="42400" cy="11700"/>
            </a:xfrm>
            <a:custGeom>
              <a:rect b="b" l="l" r="r" t="t"/>
              <a:pathLst>
                <a:path extrusionOk="0" h="468" w="1696">
                  <a:moveTo>
                    <a:pt x="108" y="0"/>
                  </a:moveTo>
                  <a:cubicBezTo>
                    <a:pt x="48" y="0"/>
                    <a:pt x="0" y="80"/>
                    <a:pt x="49" y="117"/>
                  </a:cubicBezTo>
                  <a:cubicBezTo>
                    <a:pt x="338" y="319"/>
                    <a:pt x="752" y="468"/>
                    <a:pt x="1141" y="468"/>
                  </a:cubicBezTo>
                  <a:cubicBezTo>
                    <a:pt x="1317" y="468"/>
                    <a:pt x="1488" y="437"/>
                    <a:pt x="1639" y="368"/>
                  </a:cubicBezTo>
                  <a:cubicBezTo>
                    <a:pt x="1695" y="326"/>
                    <a:pt x="1667" y="256"/>
                    <a:pt x="1611" y="242"/>
                  </a:cubicBezTo>
                  <a:cubicBezTo>
                    <a:pt x="1486" y="249"/>
                    <a:pt x="1360" y="253"/>
                    <a:pt x="1235" y="253"/>
                  </a:cubicBezTo>
                  <a:cubicBezTo>
                    <a:pt x="1109" y="253"/>
                    <a:pt x="984" y="249"/>
                    <a:pt x="858" y="242"/>
                  </a:cubicBezTo>
                  <a:cubicBezTo>
                    <a:pt x="607" y="200"/>
                    <a:pt x="356" y="117"/>
                    <a:pt x="133" y="5"/>
                  </a:cubicBezTo>
                  <a:cubicBezTo>
                    <a:pt x="124" y="2"/>
                    <a:pt x="116" y="0"/>
                    <a:pt x="1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9"/>
            <p:cNvSpPr/>
            <p:nvPr/>
          </p:nvSpPr>
          <p:spPr>
            <a:xfrm>
              <a:off x="2063725" y="3564475"/>
              <a:ext cx="45500" cy="7225"/>
            </a:xfrm>
            <a:custGeom>
              <a:rect b="b" l="l" r="r" t="t"/>
              <a:pathLst>
                <a:path extrusionOk="0" h="289" w="1820">
                  <a:moveTo>
                    <a:pt x="69" y="1"/>
                  </a:moveTo>
                  <a:cubicBezTo>
                    <a:pt x="9" y="1"/>
                    <a:pt x="1" y="101"/>
                    <a:pt x="66" y="127"/>
                  </a:cubicBezTo>
                  <a:cubicBezTo>
                    <a:pt x="380" y="235"/>
                    <a:pt x="707" y="288"/>
                    <a:pt x="1035" y="288"/>
                  </a:cubicBezTo>
                  <a:cubicBezTo>
                    <a:pt x="1263" y="288"/>
                    <a:pt x="1490" y="262"/>
                    <a:pt x="1712" y="211"/>
                  </a:cubicBezTo>
                  <a:cubicBezTo>
                    <a:pt x="1820" y="171"/>
                    <a:pt x="1798" y="1"/>
                    <a:pt x="1696" y="1"/>
                  </a:cubicBezTo>
                  <a:cubicBezTo>
                    <a:pt x="1693" y="1"/>
                    <a:pt x="1689" y="1"/>
                    <a:pt x="1684" y="2"/>
                  </a:cubicBezTo>
                  <a:cubicBezTo>
                    <a:pt x="1419" y="58"/>
                    <a:pt x="1151" y="86"/>
                    <a:pt x="882" y="86"/>
                  </a:cubicBezTo>
                  <a:cubicBezTo>
                    <a:pt x="614" y="86"/>
                    <a:pt x="345" y="58"/>
                    <a:pt x="80" y="2"/>
                  </a:cubicBezTo>
                  <a:cubicBezTo>
                    <a:pt x="76" y="1"/>
                    <a:pt x="72" y="1"/>
                    <a:pt x="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9"/>
            <p:cNvSpPr/>
            <p:nvPr/>
          </p:nvSpPr>
          <p:spPr>
            <a:xfrm>
              <a:off x="1950250" y="3339925"/>
              <a:ext cx="25625" cy="31150"/>
            </a:xfrm>
            <a:custGeom>
              <a:rect b="b" l="l" r="r" t="t"/>
              <a:pathLst>
                <a:path extrusionOk="0" h="1246" w="1025">
                  <a:moveTo>
                    <a:pt x="933" y="0"/>
                  </a:moveTo>
                  <a:cubicBezTo>
                    <a:pt x="919" y="0"/>
                    <a:pt x="905" y="5"/>
                    <a:pt x="895" y="15"/>
                  </a:cubicBezTo>
                  <a:cubicBezTo>
                    <a:pt x="728" y="210"/>
                    <a:pt x="560" y="405"/>
                    <a:pt x="421" y="615"/>
                  </a:cubicBezTo>
                  <a:cubicBezTo>
                    <a:pt x="281" y="796"/>
                    <a:pt x="142" y="977"/>
                    <a:pt x="30" y="1173"/>
                  </a:cubicBezTo>
                  <a:cubicBezTo>
                    <a:pt x="0" y="1213"/>
                    <a:pt x="35" y="1245"/>
                    <a:pt x="72" y="1245"/>
                  </a:cubicBezTo>
                  <a:cubicBezTo>
                    <a:pt x="87" y="1245"/>
                    <a:pt x="102" y="1240"/>
                    <a:pt x="114" y="1228"/>
                  </a:cubicBezTo>
                  <a:cubicBezTo>
                    <a:pt x="281" y="1047"/>
                    <a:pt x="435" y="852"/>
                    <a:pt x="588" y="643"/>
                  </a:cubicBezTo>
                  <a:cubicBezTo>
                    <a:pt x="728" y="461"/>
                    <a:pt x="867" y="280"/>
                    <a:pt x="993" y="85"/>
                  </a:cubicBezTo>
                  <a:cubicBezTo>
                    <a:pt x="1024" y="42"/>
                    <a:pt x="976" y="0"/>
                    <a:pt x="9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9"/>
            <p:cNvSpPr/>
            <p:nvPr/>
          </p:nvSpPr>
          <p:spPr>
            <a:xfrm>
              <a:off x="1967600" y="3339700"/>
              <a:ext cx="18200" cy="21850"/>
            </a:xfrm>
            <a:custGeom>
              <a:rect b="b" l="l" r="r" t="t"/>
              <a:pathLst>
                <a:path extrusionOk="0" h="874" w="728">
                  <a:moveTo>
                    <a:pt x="620" y="0"/>
                  </a:moveTo>
                  <a:cubicBezTo>
                    <a:pt x="594" y="0"/>
                    <a:pt x="568" y="11"/>
                    <a:pt x="550" y="38"/>
                  </a:cubicBezTo>
                  <a:cubicBezTo>
                    <a:pt x="382" y="303"/>
                    <a:pt x="215" y="540"/>
                    <a:pt x="34" y="791"/>
                  </a:cubicBezTo>
                  <a:cubicBezTo>
                    <a:pt x="1" y="824"/>
                    <a:pt x="37" y="874"/>
                    <a:pt x="80" y="874"/>
                  </a:cubicBezTo>
                  <a:cubicBezTo>
                    <a:pt x="93" y="874"/>
                    <a:pt x="105" y="870"/>
                    <a:pt x="117" y="861"/>
                  </a:cubicBezTo>
                  <a:cubicBezTo>
                    <a:pt x="341" y="638"/>
                    <a:pt x="536" y="387"/>
                    <a:pt x="689" y="108"/>
                  </a:cubicBezTo>
                  <a:cubicBezTo>
                    <a:pt x="727" y="51"/>
                    <a:pt x="675" y="0"/>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9"/>
            <p:cNvSpPr/>
            <p:nvPr/>
          </p:nvSpPr>
          <p:spPr>
            <a:xfrm>
              <a:off x="2286225" y="3295500"/>
              <a:ext cx="14775" cy="44150"/>
            </a:xfrm>
            <a:custGeom>
              <a:rect b="b" l="l" r="r" t="t"/>
              <a:pathLst>
                <a:path extrusionOk="0" h="1766" w="591">
                  <a:moveTo>
                    <a:pt x="510" y="1"/>
                  </a:moveTo>
                  <a:cubicBezTo>
                    <a:pt x="485" y="1"/>
                    <a:pt x="462" y="12"/>
                    <a:pt x="456" y="34"/>
                  </a:cubicBezTo>
                  <a:cubicBezTo>
                    <a:pt x="358" y="285"/>
                    <a:pt x="317" y="564"/>
                    <a:pt x="247" y="829"/>
                  </a:cubicBezTo>
                  <a:cubicBezTo>
                    <a:pt x="177" y="1108"/>
                    <a:pt x="79" y="1401"/>
                    <a:pt x="10" y="1694"/>
                  </a:cubicBezTo>
                  <a:cubicBezTo>
                    <a:pt x="1" y="1738"/>
                    <a:pt x="42" y="1766"/>
                    <a:pt x="78" y="1766"/>
                  </a:cubicBezTo>
                  <a:cubicBezTo>
                    <a:pt x="98" y="1766"/>
                    <a:pt x="116" y="1757"/>
                    <a:pt x="121" y="1736"/>
                  </a:cubicBezTo>
                  <a:cubicBezTo>
                    <a:pt x="358" y="1206"/>
                    <a:pt x="512" y="648"/>
                    <a:pt x="582" y="76"/>
                  </a:cubicBezTo>
                  <a:cubicBezTo>
                    <a:pt x="590" y="26"/>
                    <a:pt x="548" y="1"/>
                    <a:pt x="5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9"/>
            <p:cNvSpPr/>
            <p:nvPr/>
          </p:nvSpPr>
          <p:spPr>
            <a:xfrm>
              <a:off x="2278350" y="3288575"/>
              <a:ext cx="14475" cy="35550"/>
            </a:xfrm>
            <a:custGeom>
              <a:rect b="b" l="l" r="r" t="t"/>
              <a:pathLst>
                <a:path extrusionOk="0" h="1422" w="579">
                  <a:moveTo>
                    <a:pt x="487" y="1"/>
                  </a:moveTo>
                  <a:cubicBezTo>
                    <a:pt x="454" y="1"/>
                    <a:pt x="420" y="19"/>
                    <a:pt x="408" y="60"/>
                  </a:cubicBezTo>
                  <a:cubicBezTo>
                    <a:pt x="269" y="493"/>
                    <a:pt x="143" y="925"/>
                    <a:pt x="18" y="1344"/>
                  </a:cubicBezTo>
                  <a:cubicBezTo>
                    <a:pt x="0" y="1388"/>
                    <a:pt x="39" y="1421"/>
                    <a:pt x="77" y="1421"/>
                  </a:cubicBezTo>
                  <a:cubicBezTo>
                    <a:pt x="98" y="1421"/>
                    <a:pt x="119" y="1411"/>
                    <a:pt x="129" y="1385"/>
                  </a:cubicBezTo>
                  <a:cubicBezTo>
                    <a:pt x="325" y="967"/>
                    <a:pt x="464" y="548"/>
                    <a:pt x="562" y="102"/>
                  </a:cubicBezTo>
                  <a:cubicBezTo>
                    <a:pt x="578" y="37"/>
                    <a:pt x="533" y="1"/>
                    <a:pt x="48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9"/>
            <p:cNvSpPr/>
            <p:nvPr/>
          </p:nvSpPr>
          <p:spPr>
            <a:xfrm>
              <a:off x="2200775" y="3178100"/>
              <a:ext cx="39225" cy="14725"/>
            </a:xfrm>
            <a:custGeom>
              <a:rect b="b" l="l" r="r" t="t"/>
              <a:pathLst>
                <a:path extrusionOk="0" h="589" w="1569">
                  <a:moveTo>
                    <a:pt x="83" y="0"/>
                  </a:moveTo>
                  <a:cubicBezTo>
                    <a:pt x="33" y="0"/>
                    <a:pt x="0" y="87"/>
                    <a:pt x="52" y="113"/>
                  </a:cubicBezTo>
                  <a:cubicBezTo>
                    <a:pt x="275" y="197"/>
                    <a:pt x="499" y="267"/>
                    <a:pt x="722" y="350"/>
                  </a:cubicBezTo>
                  <a:cubicBezTo>
                    <a:pt x="959" y="448"/>
                    <a:pt x="1210" y="532"/>
                    <a:pt x="1461" y="588"/>
                  </a:cubicBezTo>
                  <a:cubicBezTo>
                    <a:pt x="1466" y="589"/>
                    <a:pt x="1470" y="589"/>
                    <a:pt x="1474" y="589"/>
                  </a:cubicBezTo>
                  <a:cubicBezTo>
                    <a:pt x="1536" y="589"/>
                    <a:pt x="1568" y="501"/>
                    <a:pt x="1503" y="462"/>
                  </a:cubicBezTo>
                  <a:cubicBezTo>
                    <a:pt x="1294" y="364"/>
                    <a:pt x="1070" y="295"/>
                    <a:pt x="833" y="239"/>
                  </a:cubicBezTo>
                  <a:cubicBezTo>
                    <a:pt x="596" y="155"/>
                    <a:pt x="345" y="71"/>
                    <a:pt x="94" y="2"/>
                  </a:cubicBezTo>
                  <a:cubicBezTo>
                    <a:pt x="90" y="1"/>
                    <a:pt x="87" y="0"/>
                    <a:pt x="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9"/>
            <p:cNvSpPr/>
            <p:nvPr/>
          </p:nvSpPr>
          <p:spPr>
            <a:xfrm>
              <a:off x="2215175" y="3175250"/>
              <a:ext cx="42850" cy="15875"/>
            </a:xfrm>
            <a:custGeom>
              <a:rect b="b" l="l" r="r" t="t"/>
              <a:pathLst>
                <a:path extrusionOk="0" h="635" w="1714">
                  <a:moveTo>
                    <a:pt x="108" y="0"/>
                  </a:moveTo>
                  <a:cubicBezTo>
                    <a:pt x="38" y="0"/>
                    <a:pt x="1" y="106"/>
                    <a:pt x="76" y="144"/>
                  </a:cubicBezTo>
                  <a:cubicBezTo>
                    <a:pt x="550" y="339"/>
                    <a:pt x="1038" y="492"/>
                    <a:pt x="1527" y="632"/>
                  </a:cubicBezTo>
                  <a:cubicBezTo>
                    <a:pt x="1536" y="634"/>
                    <a:pt x="1544" y="635"/>
                    <a:pt x="1552" y="635"/>
                  </a:cubicBezTo>
                  <a:cubicBezTo>
                    <a:pt x="1661" y="635"/>
                    <a:pt x="1713" y="475"/>
                    <a:pt x="1596" y="437"/>
                  </a:cubicBezTo>
                  <a:cubicBezTo>
                    <a:pt x="1122" y="255"/>
                    <a:pt x="620" y="102"/>
                    <a:pt x="132" y="4"/>
                  </a:cubicBezTo>
                  <a:cubicBezTo>
                    <a:pt x="124" y="1"/>
                    <a:pt x="116" y="0"/>
                    <a:pt x="1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9" name="Google Shape;1269;p59"/>
          <p:cNvGrpSpPr/>
          <p:nvPr/>
        </p:nvGrpSpPr>
        <p:grpSpPr>
          <a:xfrm>
            <a:off x="6359674" y="2879033"/>
            <a:ext cx="1495054" cy="1248096"/>
            <a:chOff x="6359674" y="2879033"/>
            <a:chExt cx="1495054" cy="1248096"/>
          </a:xfrm>
        </p:grpSpPr>
        <p:sp>
          <p:nvSpPr>
            <p:cNvPr id="1270" name="Google Shape;1270;p59"/>
            <p:cNvSpPr/>
            <p:nvPr/>
          </p:nvSpPr>
          <p:spPr>
            <a:xfrm rot="8619436">
              <a:off x="6326657" y="3302598"/>
              <a:ext cx="1561089" cy="400966"/>
            </a:xfrm>
            <a:custGeom>
              <a:rect b="b" l="l" r="r" t="t"/>
              <a:pathLst>
                <a:path extrusionOk="0" h="6438" w="25066">
                  <a:moveTo>
                    <a:pt x="2644" y="219"/>
                  </a:moveTo>
                  <a:cubicBezTo>
                    <a:pt x="3697" y="219"/>
                    <a:pt x="4869" y="579"/>
                    <a:pt x="5691" y="767"/>
                  </a:cubicBezTo>
                  <a:cubicBezTo>
                    <a:pt x="7197" y="1102"/>
                    <a:pt x="8690" y="1562"/>
                    <a:pt x="10127" y="2162"/>
                  </a:cubicBezTo>
                  <a:lnTo>
                    <a:pt x="10099" y="2190"/>
                  </a:lnTo>
                  <a:cubicBezTo>
                    <a:pt x="8245" y="1592"/>
                    <a:pt x="6083" y="994"/>
                    <a:pt x="4054" y="994"/>
                  </a:cubicBezTo>
                  <a:cubicBezTo>
                    <a:pt x="3716" y="994"/>
                    <a:pt x="3383" y="1010"/>
                    <a:pt x="3055" y="1046"/>
                  </a:cubicBezTo>
                  <a:cubicBezTo>
                    <a:pt x="2009" y="1158"/>
                    <a:pt x="795" y="1771"/>
                    <a:pt x="586" y="2859"/>
                  </a:cubicBezTo>
                  <a:cubicBezTo>
                    <a:pt x="279" y="2455"/>
                    <a:pt x="181" y="1953"/>
                    <a:pt x="502" y="1325"/>
                  </a:cubicBezTo>
                  <a:cubicBezTo>
                    <a:pt x="938" y="479"/>
                    <a:pt x="1748" y="219"/>
                    <a:pt x="2644" y="219"/>
                  </a:cubicBezTo>
                  <a:close/>
                  <a:moveTo>
                    <a:pt x="4004" y="1301"/>
                  </a:moveTo>
                  <a:cubicBezTo>
                    <a:pt x="4468" y="1301"/>
                    <a:pt x="4900" y="1332"/>
                    <a:pt x="5231" y="1367"/>
                  </a:cubicBezTo>
                  <a:cubicBezTo>
                    <a:pt x="6849" y="1548"/>
                    <a:pt x="8439" y="1883"/>
                    <a:pt x="9987" y="2385"/>
                  </a:cubicBezTo>
                  <a:lnTo>
                    <a:pt x="9987" y="2413"/>
                  </a:lnTo>
                  <a:cubicBezTo>
                    <a:pt x="9973" y="2427"/>
                    <a:pt x="9959" y="2441"/>
                    <a:pt x="9959" y="2455"/>
                  </a:cubicBezTo>
                  <a:lnTo>
                    <a:pt x="9959" y="2483"/>
                  </a:lnTo>
                  <a:cubicBezTo>
                    <a:pt x="8513" y="2336"/>
                    <a:pt x="6986" y="2223"/>
                    <a:pt x="5472" y="2223"/>
                  </a:cubicBezTo>
                  <a:cubicBezTo>
                    <a:pt x="4388" y="2223"/>
                    <a:pt x="3310" y="2281"/>
                    <a:pt x="2274" y="2427"/>
                  </a:cubicBezTo>
                  <a:cubicBezTo>
                    <a:pt x="1744" y="2497"/>
                    <a:pt x="1241" y="2706"/>
                    <a:pt x="823" y="3027"/>
                  </a:cubicBezTo>
                  <a:cubicBezTo>
                    <a:pt x="865" y="1598"/>
                    <a:pt x="2585" y="1301"/>
                    <a:pt x="4004" y="1301"/>
                  </a:cubicBezTo>
                  <a:close/>
                  <a:moveTo>
                    <a:pt x="12075" y="2395"/>
                  </a:moveTo>
                  <a:cubicBezTo>
                    <a:pt x="12521" y="2395"/>
                    <a:pt x="13070" y="2455"/>
                    <a:pt x="13237" y="2455"/>
                  </a:cubicBezTo>
                  <a:lnTo>
                    <a:pt x="16808" y="2455"/>
                  </a:lnTo>
                  <a:cubicBezTo>
                    <a:pt x="16822" y="2483"/>
                    <a:pt x="16850" y="2497"/>
                    <a:pt x="16878" y="2497"/>
                  </a:cubicBezTo>
                  <a:cubicBezTo>
                    <a:pt x="18956" y="2427"/>
                    <a:pt x="21034" y="2455"/>
                    <a:pt x="23113" y="2413"/>
                  </a:cubicBezTo>
                  <a:lnTo>
                    <a:pt x="23754" y="2413"/>
                  </a:lnTo>
                  <a:cubicBezTo>
                    <a:pt x="24912" y="2957"/>
                    <a:pt x="24912" y="3459"/>
                    <a:pt x="23740" y="3947"/>
                  </a:cubicBezTo>
                  <a:cubicBezTo>
                    <a:pt x="23560" y="4004"/>
                    <a:pt x="23351" y="4021"/>
                    <a:pt x="23137" y="4021"/>
                  </a:cubicBezTo>
                  <a:cubicBezTo>
                    <a:pt x="22822" y="4021"/>
                    <a:pt x="22494" y="3983"/>
                    <a:pt x="22220" y="3975"/>
                  </a:cubicBezTo>
                  <a:cubicBezTo>
                    <a:pt x="21644" y="3966"/>
                    <a:pt x="21055" y="3931"/>
                    <a:pt x="20475" y="3931"/>
                  </a:cubicBezTo>
                  <a:cubicBezTo>
                    <a:pt x="20199" y="3931"/>
                    <a:pt x="19924" y="3939"/>
                    <a:pt x="19654" y="3961"/>
                  </a:cubicBezTo>
                  <a:cubicBezTo>
                    <a:pt x="19634" y="3951"/>
                    <a:pt x="19621" y="3941"/>
                    <a:pt x="19605" y="3941"/>
                  </a:cubicBezTo>
                  <a:cubicBezTo>
                    <a:pt x="19599" y="3941"/>
                    <a:pt x="19592" y="3943"/>
                    <a:pt x="19584" y="3947"/>
                  </a:cubicBezTo>
                  <a:cubicBezTo>
                    <a:pt x="19531" y="3948"/>
                    <a:pt x="19477" y="3949"/>
                    <a:pt x="19423" y="3949"/>
                  </a:cubicBezTo>
                  <a:cubicBezTo>
                    <a:pt x="18892" y="3949"/>
                    <a:pt x="18339" y="3911"/>
                    <a:pt x="17795" y="3911"/>
                  </a:cubicBezTo>
                  <a:cubicBezTo>
                    <a:pt x="17485" y="3911"/>
                    <a:pt x="17177" y="3923"/>
                    <a:pt x="16878" y="3961"/>
                  </a:cubicBezTo>
                  <a:cubicBezTo>
                    <a:pt x="16864" y="3947"/>
                    <a:pt x="16850" y="3933"/>
                    <a:pt x="16836" y="3905"/>
                  </a:cubicBezTo>
                  <a:cubicBezTo>
                    <a:pt x="15547" y="3865"/>
                    <a:pt x="14243" y="3833"/>
                    <a:pt x="12946" y="3833"/>
                  </a:cubicBezTo>
                  <a:cubicBezTo>
                    <a:pt x="12432" y="3833"/>
                    <a:pt x="11920" y="3838"/>
                    <a:pt x="11410" y="3850"/>
                  </a:cubicBezTo>
                  <a:cubicBezTo>
                    <a:pt x="11452" y="3417"/>
                    <a:pt x="11466" y="2971"/>
                    <a:pt x="11438" y="2538"/>
                  </a:cubicBezTo>
                  <a:cubicBezTo>
                    <a:pt x="11452" y="2525"/>
                    <a:pt x="11452" y="2525"/>
                    <a:pt x="11466" y="2511"/>
                  </a:cubicBezTo>
                  <a:cubicBezTo>
                    <a:pt x="11527" y="2421"/>
                    <a:pt x="11778" y="2395"/>
                    <a:pt x="12075" y="2395"/>
                  </a:cubicBezTo>
                  <a:close/>
                  <a:moveTo>
                    <a:pt x="5448" y="2548"/>
                  </a:moveTo>
                  <a:cubicBezTo>
                    <a:pt x="6947" y="2548"/>
                    <a:pt x="8446" y="2632"/>
                    <a:pt x="9945" y="2706"/>
                  </a:cubicBezTo>
                  <a:cubicBezTo>
                    <a:pt x="9931" y="2873"/>
                    <a:pt x="9917" y="3069"/>
                    <a:pt x="9931" y="3250"/>
                  </a:cubicBezTo>
                  <a:cubicBezTo>
                    <a:pt x="8383" y="3710"/>
                    <a:pt x="6779" y="3961"/>
                    <a:pt x="5175" y="4031"/>
                  </a:cubicBezTo>
                  <a:cubicBezTo>
                    <a:pt x="5013" y="4037"/>
                    <a:pt x="4851" y="4039"/>
                    <a:pt x="4690" y="4039"/>
                  </a:cubicBezTo>
                  <a:cubicBezTo>
                    <a:pt x="4043" y="4039"/>
                    <a:pt x="3398" y="3995"/>
                    <a:pt x="2762" y="3905"/>
                  </a:cubicBezTo>
                  <a:cubicBezTo>
                    <a:pt x="2092" y="3822"/>
                    <a:pt x="1465" y="3571"/>
                    <a:pt x="921" y="3180"/>
                  </a:cubicBezTo>
                  <a:cubicBezTo>
                    <a:pt x="1883" y="2483"/>
                    <a:pt x="3934" y="2566"/>
                    <a:pt x="4840" y="2552"/>
                  </a:cubicBezTo>
                  <a:cubicBezTo>
                    <a:pt x="5043" y="2549"/>
                    <a:pt x="5245" y="2548"/>
                    <a:pt x="5448" y="2548"/>
                  </a:cubicBezTo>
                  <a:close/>
                  <a:moveTo>
                    <a:pt x="10729" y="2072"/>
                  </a:moveTo>
                  <a:cubicBezTo>
                    <a:pt x="10922" y="2072"/>
                    <a:pt x="11117" y="2160"/>
                    <a:pt x="11243" y="2343"/>
                  </a:cubicBezTo>
                  <a:cubicBezTo>
                    <a:pt x="11173" y="2929"/>
                    <a:pt x="11173" y="3529"/>
                    <a:pt x="11243" y="4129"/>
                  </a:cubicBezTo>
                  <a:cubicBezTo>
                    <a:pt x="11215" y="4129"/>
                    <a:pt x="11187" y="4129"/>
                    <a:pt x="11173" y="4143"/>
                  </a:cubicBezTo>
                  <a:cubicBezTo>
                    <a:pt x="11027" y="4226"/>
                    <a:pt x="10859" y="4270"/>
                    <a:pt x="10690" y="4270"/>
                  </a:cubicBezTo>
                  <a:cubicBezTo>
                    <a:pt x="10632" y="4270"/>
                    <a:pt x="10574" y="4265"/>
                    <a:pt x="10517" y="4254"/>
                  </a:cubicBezTo>
                  <a:cubicBezTo>
                    <a:pt x="10364" y="4212"/>
                    <a:pt x="10210" y="4129"/>
                    <a:pt x="10099" y="4003"/>
                  </a:cubicBezTo>
                  <a:cubicBezTo>
                    <a:pt x="10099" y="4003"/>
                    <a:pt x="10099" y="3989"/>
                    <a:pt x="10099" y="3989"/>
                  </a:cubicBezTo>
                  <a:lnTo>
                    <a:pt x="10099" y="3682"/>
                  </a:lnTo>
                  <a:cubicBezTo>
                    <a:pt x="10155" y="3654"/>
                    <a:pt x="10155" y="3599"/>
                    <a:pt x="10099" y="3571"/>
                  </a:cubicBezTo>
                  <a:cubicBezTo>
                    <a:pt x="10113" y="3208"/>
                    <a:pt x="10113" y="2845"/>
                    <a:pt x="10127" y="2483"/>
                  </a:cubicBezTo>
                  <a:cubicBezTo>
                    <a:pt x="10141" y="2483"/>
                    <a:pt x="10141" y="2469"/>
                    <a:pt x="10155" y="2455"/>
                  </a:cubicBezTo>
                  <a:cubicBezTo>
                    <a:pt x="10262" y="2202"/>
                    <a:pt x="10494" y="2072"/>
                    <a:pt x="10729" y="2072"/>
                  </a:cubicBezTo>
                  <a:close/>
                  <a:moveTo>
                    <a:pt x="9931" y="3403"/>
                  </a:moveTo>
                  <a:lnTo>
                    <a:pt x="9931" y="3613"/>
                  </a:lnTo>
                  <a:cubicBezTo>
                    <a:pt x="8620" y="4226"/>
                    <a:pt x="7225" y="4700"/>
                    <a:pt x="5803" y="5007"/>
                  </a:cubicBezTo>
                  <a:cubicBezTo>
                    <a:pt x="5231" y="5116"/>
                    <a:pt x="4461" y="5239"/>
                    <a:pt x="3696" y="5239"/>
                  </a:cubicBezTo>
                  <a:cubicBezTo>
                    <a:pt x="2407" y="5239"/>
                    <a:pt x="1136" y="4891"/>
                    <a:pt x="865" y="3543"/>
                  </a:cubicBezTo>
                  <a:cubicBezTo>
                    <a:pt x="865" y="3515"/>
                    <a:pt x="851" y="3487"/>
                    <a:pt x="851" y="3445"/>
                  </a:cubicBezTo>
                  <a:lnTo>
                    <a:pt x="851" y="3445"/>
                  </a:lnTo>
                  <a:cubicBezTo>
                    <a:pt x="1409" y="3836"/>
                    <a:pt x="2064" y="4073"/>
                    <a:pt x="2748" y="4143"/>
                  </a:cubicBezTo>
                  <a:cubicBezTo>
                    <a:pt x="3400" y="4222"/>
                    <a:pt x="4055" y="4261"/>
                    <a:pt x="4709" y="4261"/>
                  </a:cubicBezTo>
                  <a:cubicBezTo>
                    <a:pt x="6477" y="4261"/>
                    <a:pt x="8242" y="3973"/>
                    <a:pt x="9931" y="3403"/>
                  </a:cubicBezTo>
                  <a:close/>
                  <a:moveTo>
                    <a:pt x="2852" y="0"/>
                  </a:moveTo>
                  <a:cubicBezTo>
                    <a:pt x="1645" y="0"/>
                    <a:pt x="301" y="421"/>
                    <a:pt x="84" y="1771"/>
                  </a:cubicBezTo>
                  <a:cubicBezTo>
                    <a:pt x="0" y="2301"/>
                    <a:pt x="167" y="2845"/>
                    <a:pt x="558" y="3208"/>
                  </a:cubicBezTo>
                  <a:lnTo>
                    <a:pt x="558" y="3264"/>
                  </a:lnTo>
                  <a:cubicBezTo>
                    <a:pt x="181" y="3668"/>
                    <a:pt x="70" y="4254"/>
                    <a:pt x="251" y="4770"/>
                  </a:cubicBezTo>
                  <a:cubicBezTo>
                    <a:pt x="643" y="5994"/>
                    <a:pt x="1731" y="6438"/>
                    <a:pt x="3055" y="6438"/>
                  </a:cubicBezTo>
                  <a:cubicBezTo>
                    <a:pt x="5506" y="6438"/>
                    <a:pt x="8763" y="4918"/>
                    <a:pt x="9904" y="4003"/>
                  </a:cubicBezTo>
                  <a:cubicBezTo>
                    <a:pt x="9915" y="3992"/>
                    <a:pt x="9908" y="3971"/>
                    <a:pt x="9897" y="3971"/>
                  </a:cubicBezTo>
                  <a:cubicBezTo>
                    <a:pt x="9895" y="3971"/>
                    <a:pt x="9892" y="3973"/>
                    <a:pt x="9890" y="3975"/>
                  </a:cubicBezTo>
                  <a:cubicBezTo>
                    <a:pt x="8495" y="4422"/>
                    <a:pt x="7225" y="5203"/>
                    <a:pt x="5831" y="5635"/>
                  </a:cubicBezTo>
                  <a:cubicBezTo>
                    <a:pt x="5120" y="5854"/>
                    <a:pt x="4017" y="6127"/>
                    <a:pt x="2989" y="6127"/>
                  </a:cubicBezTo>
                  <a:cubicBezTo>
                    <a:pt x="1858" y="6127"/>
                    <a:pt x="817" y="5797"/>
                    <a:pt x="488" y="4700"/>
                  </a:cubicBezTo>
                  <a:cubicBezTo>
                    <a:pt x="335" y="4198"/>
                    <a:pt x="405" y="3822"/>
                    <a:pt x="586" y="3529"/>
                  </a:cubicBezTo>
                  <a:cubicBezTo>
                    <a:pt x="822" y="4961"/>
                    <a:pt x="2407" y="5502"/>
                    <a:pt x="3721" y="5502"/>
                  </a:cubicBezTo>
                  <a:cubicBezTo>
                    <a:pt x="3802" y="5502"/>
                    <a:pt x="3883" y="5500"/>
                    <a:pt x="3961" y="5496"/>
                  </a:cubicBezTo>
                  <a:cubicBezTo>
                    <a:pt x="6054" y="5356"/>
                    <a:pt x="8104" y="4770"/>
                    <a:pt x="9959" y="3766"/>
                  </a:cubicBezTo>
                  <a:lnTo>
                    <a:pt x="9959" y="3891"/>
                  </a:lnTo>
                  <a:cubicBezTo>
                    <a:pt x="9945" y="3891"/>
                    <a:pt x="9931" y="3919"/>
                    <a:pt x="9931" y="3933"/>
                  </a:cubicBezTo>
                  <a:cubicBezTo>
                    <a:pt x="9967" y="4304"/>
                    <a:pt x="10359" y="4501"/>
                    <a:pt x="10734" y="4501"/>
                  </a:cubicBezTo>
                  <a:cubicBezTo>
                    <a:pt x="10952" y="4501"/>
                    <a:pt x="11165" y="4434"/>
                    <a:pt x="11298" y="4296"/>
                  </a:cubicBezTo>
                  <a:cubicBezTo>
                    <a:pt x="11298" y="4282"/>
                    <a:pt x="11298" y="4282"/>
                    <a:pt x="11312" y="4268"/>
                  </a:cubicBezTo>
                  <a:cubicBezTo>
                    <a:pt x="11317" y="4271"/>
                    <a:pt x="11323" y="4272"/>
                    <a:pt x="11328" y="4272"/>
                  </a:cubicBezTo>
                  <a:cubicBezTo>
                    <a:pt x="11350" y="4272"/>
                    <a:pt x="11368" y="4249"/>
                    <a:pt x="11368" y="4226"/>
                  </a:cubicBezTo>
                  <a:cubicBezTo>
                    <a:pt x="11382" y="4143"/>
                    <a:pt x="11396" y="4045"/>
                    <a:pt x="11396" y="3947"/>
                  </a:cubicBezTo>
                  <a:cubicBezTo>
                    <a:pt x="13307" y="4087"/>
                    <a:pt x="15218" y="4115"/>
                    <a:pt x="17129" y="4143"/>
                  </a:cubicBezTo>
                  <a:cubicBezTo>
                    <a:pt x="17476" y="4191"/>
                    <a:pt x="17842" y="4208"/>
                    <a:pt x="18209" y="4208"/>
                  </a:cubicBezTo>
                  <a:cubicBezTo>
                    <a:pt x="18682" y="4208"/>
                    <a:pt x="19158" y="4180"/>
                    <a:pt x="19598" y="4157"/>
                  </a:cubicBezTo>
                  <a:cubicBezTo>
                    <a:pt x="19640" y="4157"/>
                    <a:pt x="19668" y="4143"/>
                    <a:pt x="19681" y="4101"/>
                  </a:cubicBezTo>
                  <a:cubicBezTo>
                    <a:pt x="20323" y="4184"/>
                    <a:pt x="20993" y="4170"/>
                    <a:pt x="21634" y="4184"/>
                  </a:cubicBezTo>
                  <a:cubicBezTo>
                    <a:pt x="22060" y="4201"/>
                    <a:pt x="22512" y="4250"/>
                    <a:pt x="22952" y="4250"/>
                  </a:cubicBezTo>
                  <a:cubicBezTo>
                    <a:pt x="23233" y="4250"/>
                    <a:pt x="23508" y="4230"/>
                    <a:pt x="23768" y="4170"/>
                  </a:cubicBezTo>
                  <a:cubicBezTo>
                    <a:pt x="24382" y="4017"/>
                    <a:pt x="25066" y="3515"/>
                    <a:pt x="24842" y="2776"/>
                  </a:cubicBezTo>
                  <a:cubicBezTo>
                    <a:pt x="24693" y="2269"/>
                    <a:pt x="24178" y="2163"/>
                    <a:pt x="23653" y="2163"/>
                  </a:cubicBezTo>
                  <a:cubicBezTo>
                    <a:pt x="23296" y="2163"/>
                    <a:pt x="22934" y="2212"/>
                    <a:pt x="22680" y="2218"/>
                  </a:cubicBezTo>
                  <a:cubicBezTo>
                    <a:pt x="20811" y="2232"/>
                    <a:pt x="18942" y="2301"/>
                    <a:pt x="17073" y="2301"/>
                  </a:cubicBezTo>
                  <a:cubicBezTo>
                    <a:pt x="17073" y="2273"/>
                    <a:pt x="17073" y="2259"/>
                    <a:pt x="17087" y="2232"/>
                  </a:cubicBezTo>
                  <a:cubicBezTo>
                    <a:pt x="16845" y="2227"/>
                    <a:pt x="16603" y="2225"/>
                    <a:pt x="16362" y="2225"/>
                  </a:cubicBezTo>
                  <a:cubicBezTo>
                    <a:pt x="15878" y="2225"/>
                    <a:pt x="15395" y="2232"/>
                    <a:pt x="14911" y="2232"/>
                  </a:cubicBezTo>
                  <a:cubicBezTo>
                    <a:pt x="13935" y="2232"/>
                    <a:pt x="12958" y="2204"/>
                    <a:pt x="11982" y="2190"/>
                  </a:cubicBezTo>
                  <a:cubicBezTo>
                    <a:pt x="11885" y="2190"/>
                    <a:pt x="11783" y="2181"/>
                    <a:pt x="11685" y="2181"/>
                  </a:cubicBezTo>
                  <a:cubicBezTo>
                    <a:pt x="11572" y="2181"/>
                    <a:pt x="11465" y="2193"/>
                    <a:pt x="11382" y="2246"/>
                  </a:cubicBezTo>
                  <a:lnTo>
                    <a:pt x="11340" y="2246"/>
                  </a:lnTo>
                  <a:cubicBezTo>
                    <a:pt x="11206" y="2013"/>
                    <a:pt x="10963" y="1890"/>
                    <a:pt x="10710" y="1890"/>
                  </a:cubicBezTo>
                  <a:cubicBezTo>
                    <a:pt x="10569" y="1890"/>
                    <a:pt x="10424" y="1928"/>
                    <a:pt x="10294" y="2008"/>
                  </a:cubicBezTo>
                  <a:cubicBezTo>
                    <a:pt x="8174" y="1060"/>
                    <a:pt x="5928" y="404"/>
                    <a:pt x="3613" y="56"/>
                  </a:cubicBezTo>
                  <a:cubicBezTo>
                    <a:pt x="3374" y="21"/>
                    <a:pt x="3116"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9"/>
            <p:cNvSpPr/>
            <p:nvPr/>
          </p:nvSpPr>
          <p:spPr>
            <a:xfrm rot="8619436">
              <a:off x="7038851" y="3494981"/>
              <a:ext cx="65704" cy="14387"/>
            </a:xfrm>
            <a:custGeom>
              <a:rect b="b" l="l" r="r" t="t"/>
              <a:pathLst>
                <a:path extrusionOk="0" h="231" w="1055">
                  <a:moveTo>
                    <a:pt x="998" y="0"/>
                  </a:moveTo>
                  <a:cubicBezTo>
                    <a:pt x="992" y="0"/>
                    <a:pt x="984" y="2"/>
                    <a:pt x="977" y="6"/>
                  </a:cubicBezTo>
                  <a:cubicBezTo>
                    <a:pt x="709" y="79"/>
                    <a:pt x="441" y="120"/>
                    <a:pt x="164" y="120"/>
                  </a:cubicBezTo>
                  <a:cubicBezTo>
                    <a:pt x="123" y="120"/>
                    <a:pt x="83" y="119"/>
                    <a:pt x="42" y="118"/>
                  </a:cubicBezTo>
                  <a:cubicBezTo>
                    <a:pt x="0" y="132"/>
                    <a:pt x="0" y="187"/>
                    <a:pt x="42" y="187"/>
                  </a:cubicBezTo>
                  <a:cubicBezTo>
                    <a:pt x="153" y="216"/>
                    <a:pt x="268" y="230"/>
                    <a:pt x="383" y="230"/>
                  </a:cubicBezTo>
                  <a:cubicBezTo>
                    <a:pt x="600" y="230"/>
                    <a:pt x="818" y="181"/>
                    <a:pt x="1018" y="90"/>
                  </a:cubicBezTo>
                  <a:cubicBezTo>
                    <a:pt x="1054" y="66"/>
                    <a:pt x="1039"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9"/>
            <p:cNvSpPr/>
            <p:nvPr/>
          </p:nvSpPr>
          <p:spPr>
            <a:xfrm rot="8619436">
              <a:off x="7044965" y="3513500"/>
              <a:ext cx="51318" cy="8782"/>
            </a:xfrm>
            <a:custGeom>
              <a:rect b="b" l="l" r="r" t="t"/>
              <a:pathLst>
                <a:path extrusionOk="0" h="141" w="824">
                  <a:moveTo>
                    <a:pt x="753" y="1"/>
                  </a:moveTo>
                  <a:cubicBezTo>
                    <a:pt x="516" y="1"/>
                    <a:pt x="279" y="29"/>
                    <a:pt x="56" y="29"/>
                  </a:cubicBezTo>
                  <a:cubicBezTo>
                    <a:pt x="0" y="29"/>
                    <a:pt x="0" y="112"/>
                    <a:pt x="56" y="112"/>
                  </a:cubicBezTo>
                  <a:cubicBezTo>
                    <a:pt x="293" y="126"/>
                    <a:pt x="530" y="140"/>
                    <a:pt x="753" y="140"/>
                  </a:cubicBezTo>
                  <a:cubicBezTo>
                    <a:pt x="823" y="126"/>
                    <a:pt x="823" y="15"/>
                    <a:pt x="7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9"/>
            <p:cNvSpPr/>
            <p:nvPr/>
          </p:nvSpPr>
          <p:spPr>
            <a:xfrm rot="8619436">
              <a:off x="6525694" y="3886756"/>
              <a:ext cx="59788" cy="49576"/>
            </a:xfrm>
            <a:custGeom>
              <a:rect b="b" l="l" r="r" t="t"/>
              <a:pathLst>
                <a:path extrusionOk="0" h="796" w="960">
                  <a:moveTo>
                    <a:pt x="474" y="149"/>
                  </a:moveTo>
                  <a:cubicBezTo>
                    <a:pt x="529" y="149"/>
                    <a:pt x="586" y="164"/>
                    <a:pt x="639" y="198"/>
                  </a:cubicBezTo>
                  <a:lnTo>
                    <a:pt x="639" y="184"/>
                  </a:lnTo>
                  <a:cubicBezTo>
                    <a:pt x="764" y="282"/>
                    <a:pt x="778" y="477"/>
                    <a:pt x="680" y="588"/>
                  </a:cubicBezTo>
                  <a:cubicBezTo>
                    <a:pt x="627" y="636"/>
                    <a:pt x="560" y="658"/>
                    <a:pt x="495" y="658"/>
                  </a:cubicBezTo>
                  <a:cubicBezTo>
                    <a:pt x="408" y="658"/>
                    <a:pt x="324" y="618"/>
                    <a:pt x="276" y="547"/>
                  </a:cubicBezTo>
                  <a:cubicBezTo>
                    <a:pt x="262" y="533"/>
                    <a:pt x="234" y="519"/>
                    <a:pt x="220" y="519"/>
                  </a:cubicBezTo>
                  <a:cubicBezTo>
                    <a:pt x="178" y="463"/>
                    <a:pt x="178" y="365"/>
                    <a:pt x="206" y="295"/>
                  </a:cubicBezTo>
                  <a:cubicBezTo>
                    <a:pt x="270" y="204"/>
                    <a:pt x="370" y="149"/>
                    <a:pt x="474" y="149"/>
                  </a:cubicBezTo>
                  <a:close/>
                  <a:moveTo>
                    <a:pt x="490" y="0"/>
                  </a:moveTo>
                  <a:cubicBezTo>
                    <a:pt x="320" y="0"/>
                    <a:pt x="157" y="91"/>
                    <a:pt x="81" y="254"/>
                  </a:cubicBezTo>
                  <a:cubicBezTo>
                    <a:pt x="0" y="415"/>
                    <a:pt x="75" y="743"/>
                    <a:pt x="304" y="743"/>
                  </a:cubicBezTo>
                  <a:cubicBezTo>
                    <a:pt x="313" y="743"/>
                    <a:pt x="322" y="743"/>
                    <a:pt x="332" y="742"/>
                  </a:cubicBezTo>
                  <a:cubicBezTo>
                    <a:pt x="392" y="778"/>
                    <a:pt x="459" y="796"/>
                    <a:pt x="526" y="796"/>
                  </a:cubicBezTo>
                  <a:cubicBezTo>
                    <a:pt x="616" y="796"/>
                    <a:pt x="706" y="764"/>
                    <a:pt x="778" y="700"/>
                  </a:cubicBezTo>
                  <a:cubicBezTo>
                    <a:pt x="959" y="519"/>
                    <a:pt x="918" y="212"/>
                    <a:pt x="722" y="58"/>
                  </a:cubicBezTo>
                  <a:cubicBezTo>
                    <a:pt x="648" y="19"/>
                    <a:pt x="568"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9"/>
            <p:cNvSpPr/>
            <p:nvPr/>
          </p:nvSpPr>
          <p:spPr>
            <a:xfrm rot="8619436">
              <a:off x="6578874" y="3886921"/>
              <a:ext cx="24227" cy="34815"/>
            </a:xfrm>
            <a:custGeom>
              <a:rect b="b" l="l" r="r" t="t"/>
              <a:pathLst>
                <a:path extrusionOk="0" h="559" w="389">
                  <a:moveTo>
                    <a:pt x="332" y="0"/>
                  </a:moveTo>
                  <a:cubicBezTo>
                    <a:pt x="329" y="0"/>
                    <a:pt x="325" y="1"/>
                    <a:pt x="322" y="2"/>
                  </a:cubicBezTo>
                  <a:cubicBezTo>
                    <a:pt x="126" y="114"/>
                    <a:pt x="1" y="309"/>
                    <a:pt x="15" y="532"/>
                  </a:cubicBezTo>
                  <a:cubicBezTo>
                    <a:pt x="15" y="547"/>
                    <a:pt x="27" y="558"/>
                    <a:pt x="41" y="558"/>
                  </a:cubicBezTo>
                  <a:cubicBezTo>
                    <a:pt x="52" y="558"/>
                    <a:pt x="64" y="551"/>
                    <a:pt x="71" y="532"/>
                  </a:cubicBezTo>
                  <a:cubicBezTo>
                    <a:pt x="85" y="434"/>
                    <a:pt x="112" y="351"/>
                    <a:pt x="168" y="267"/>
                  </a:cubicBezTo>
                  <a:cubicBezTo>
                    <a:pt x="224" y="197"/>
                    <a:pt x="294" y="141"/>
                    <a:pt x="363" y="86"/>
                  </a:cubicBezTo>
                  <a:cubicBezTo>
                    <a:pt x="389" y="60"/>
                    <a:pt x="368" y="0"/>
                    <a:pt x="3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9"/>
            <p:cNvSpPr/>
            <p:nvPr/>
          </p:nvSpPr>
          <p:spPr>
            <a:xfrm rot="8619436">
              <a:off x="6587780" y="3876734"/>
              <a:ext cx="31326" cy="30829"/>
            </a:xfrm>
            <a:custGeom>
              <a:rect b="b" l="l" r="r" t="t"/>
              <a:pathLst>
                <a:path extrusionOk="0" h="495" w="503">
                  <a:moveTo>
                    <a:pt x="432" y="1"/>
                  </a:moveTo>
                  <a:cubicBezTo>
                    <a:pt x="181" y="1"/>
                    <a:pt x="0" y="224"/>
                    <a:pt x="56" y="475"/>
                  </a:cubicBezTo>
                  <a:cubicBezTo>
                    <a:pt x="56" y="488"/>
                    <a:pt x="70" y="494"/>
                    <a:pt x="85" y="494"/>
                  </a:cubicBezTo>
                  <a:cubicBezTo>
                    <a:pt x="104" y="494"/>
                    <a:pt x="126" y="484"/>
                    <a:pt x="126" y="461"/>
                  </a:cubicBezTo>
                  <a:cubicBezTo>
                    <a:pt x="112" y="280"/>
                    <a:pt x="251" y="112"/>
                    <a:pt x="432" y="112"/>
                  </a:cubicBezTo>
                  <a:cubicBezTo>
                    <a:pt x="502" y="98"/>
                    <a:pt x="502" y="15"/>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9"/>
            <p:cNvSpPr/>
            <p:nvPr/>
          </p:nvSpPr>
          <p:spPr>
            <a:xfrm rot="8619436">
              <a:off x="6668299" y="3769976"/>
              <a:ext cx="51941" cy="10027"/>
            </a:xfrm>
            <a:custGeom>
              <a:rect b="b" l="l" r="r" t="t"/>
              <a:pathLst>
                <a:path extrusionOk="0" h="161" w="834">
                  <a:moveTo>
                    <a:pt x="289" y="0"/>
                  </a:moveTo>
                  <a:cubicBezTo>
                    <a:pt x="211" y="0"/>
                    <a:pt x="134" y="7"/>
                    <a:pt x="56" y="20"/>
                  </a:cubicBezTo>
                  <a:cubicBezTo>
                    <a:pt x="0" y="34"/>
                    <a:pt x="14" y="131"/>
                    <a:pt x="70" y="131"/>
                  </a:cubicBezTo>
                  <a:cubicBezTo>
                    <a:pt x="307" y="131"/>
                    <a:pt x="544" y="131"/>
                    <a:pt x="767" y="159"/>
                  </a:cubicBezTo>
                  <a:cubicBezTo>
                    <a:pt x="772" y="160"/>
                    <a:pt x="777" y="161"/>
                    <a:pt x="781" y="161"/>
                  </a:cubicBezTo>
                  <a:cubicBezTo>
                    <a:pt x="825" y="161"/>
                    <a:pt x="833" y="102"/>
                    <a:pt x="795" y="89"/>
                  </a:cubicBezTo>
                  <a:cubicBezTo>
                    <a:pt x="631" y="32"/>
                    <a:pt x="461" y="0"/>
                    <a:pt x="2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9"/>
            <p:cNvSpPr/>
            <p:nvPr/>
          </p:nvSpPr>
          <p:spPr>
            <a:xfrm rot="8619436">
              <a:off x="6691446" y="3784490"/>
              <a:ext cx="45215" cy="8719"/>
            </a:xfrm>
            <a:custGeom>
              <a:rect b="b" l="l" r="r" t="t"/>
              <a:pathLst>
                <a:path extrusionOk="0" h="140" w="726">
                  <a:moveTo>
                    <a:pt x="84" y="0"/>
                  </a:moveTo>
                  <a:cubicBezTo>
                    <a:pt x="0" y="14"/>
                    <a:pt x="0" y="140"/>
                    <a:pt x="84" y="140"/>
                  </a:cubicBezTo>
                  <a:lnTo>
                    <a:pt x="670" y="112"/>
                  </a:lnTo>
                  <a:cubicBezTo>
                    <a:pt x="726" y="112"/>
                    <a:pt x="726" y="28"/>
                    <a:pt x="670" y="28"/>
                  </a:cubicBezTo>
                  <a:cubicBezTo>
                    <a:pt x="475" y="14"/>
                    <a:pt x="279" y="14"/>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pSp>
        <p:nvGrpSpPr>
          <p:cNvPr id="508" name="Google Shape;508;p5"/>
          <p:cNvGrpSpPr/>
          <p:nvPr/>
        </p:nvGrpSpPr>
        <p:grpSpPr>
          <a:xfrm rot="134293">
            <a:off x="109412" y="145797"/>
            <a:ext cx="8820721" cy="5003975"/>
            <a:chOff x="577150" y="371675"/>
            <a:chExt cx="2899721" cy="1958150"/>
          </a:xfrm>
        </p:grpSpPr>
        <p:sp>
          <p:nvSpPr>
            <p:cNvPr id="509" name="Google Shape;509;p5"/>
            <p:cNvSpPr/>
            <p:nvPr/>
          </p:nvSpPr>
          <p:spPr>
            <a:xfrm>
              <a:off x="702678" y="411388"/>
              <a:ext cx="1319736" cy="66413"/>
            </a:xfrm>
            <a:custGeom>
              <a:rect b="b" l="l" r="r" t="t"/>
              <a:pathLst>
                <a:path extrusionOk="0" h="1684" w="33464">
                  <a:moveTo>
                    <a:pt x="22724" y="1"/>
                  </a:moveTo>
                  <a:cubicBezTo>
                    <a:pt x="22094" y="1"/>
                    <a:pt x="21465" y="8"/>
                    <a:pt x="20832" y="25"/>
                  </a:cubicBezTo>
                  <a:cubicBezTo>
                    <a:pt x="20488" y="38"/>
                    <a:pt x="20132" y="38"/>
                    <a:pt x="19788" y="50"/>
                  </a:cubicBezTo>
                  <a:cubicBezTo>
                    <a:pt x="19432" y="63"/>
                    <a:pt x="19088" y="127"/>
                    <a:pt x="18731" y="127"/>
                  </a:cubicBezTo>
                  <a:cubicBezTo>
                    <a:pt x="18625" y="135"/>
                    <a:pt x="18517" y="138"/>
                    <a:pt x="18408" y="138"/>
                  </a:cubicBezTo>
                  <a:cubicBezTo>
                    <a:pt x="18168" y="138"/>
                    <a:pt x="17924" y="123"/>
                    <a:pt x="17687" y="114"/>
                  </a:cubicBezTo>
                  <a:cubicBezTo>
                    <a:pt x="17616" y="111"/>
                    <a:pt x="17545" y="110"/>
                    <a:pt x="17474" y="110"/>
                  </a:cubicBezTo>
                  <a:cubicBezTo>
                    <a:pt x="17193" y="110"/>
                    <a:pt x="16915" y="127"/>
                    <a:pt x="16630" y="127"/>
                  </a:cubicBezTo>
                  <a:cubicBezTo>
                    <a:pt x="13854" y="190"/>
                    <a:pt x="11066" y="305"/>
                    <a:pt x="8277" y="471"/>
                  </a:cubicBezTo>
                  <a:cubicBezTo>
                    <a:pt x="6889" y="534"/>
                    <a:pt x="5488" y="623"/>
                    <a:pt x="4113" y="725"/>
                  </a:cubicBezTo>
                  <a:lnTo>
                    <a:pt x="2025" y="878"/>
                  </a:lnTo>
                  <a:cubicBezTo>
                    <a:pt x="1668" y="891"/>
                    <a:pt x="1325" y="929"/>
                    <a:pt x="968" y="1018"/>
                  </a:cubicBezTo>
                  <a:cubicBezTo>
                    <a:pt x="624" y="1120"/>
                    <a:pt x="293" y="1298"/>
                    <a:pt x="39" y="1553"/>
                  </a:cubicBezTo>
                  <a:cubicBezTo>
                    <a:pt x="0" y="1578"/>
                    <a:pt x="0" y="1629"/>
                    <a:pt x="39" y="1655"/>
                  </a:cubicBezTo>
                  <a:cubicBezTo>
                    <a:pt x="51" y="1674"/>
                    <a:pt x="70" y="1683"/>
                    <a:pt x="90" y="1683"/>
                  </a:cubicBezTo>
                  <a:cubicBezTo>
                    <a:pt x="109" y="1683"/>
                    <a:pt x="128" y="1674"/>
                    <a:pt x="140" y="1655"/>
                  </a:cubicBezTo>
                  <a:cubicBezTo>
                    <a:pt x="382" y="1426"/>
                    <a:pt x="701" y="1260"/>
                    <a:pt x="1019" y="1184"/>
                  </a:cubicBezTo>
                  <a:cubicBezTo>
                    <a:pt x="1350" y="1082"/>
                    <a:pt x="1694" y="1069"/>
                    <a:pt x="2038" y="1056"/>
                  </a:cubicBezTo>
                  <a:lnTo>
                    <a:pt x="4126" y="916"/>
                  </a:lnTo>
                  <a:cubicBezTo>
                    <a:pt x="5514" y="814"/>
                    <a:pt x="6915" y="738"/>
                    <a:pt x="8290" y="662"/>
                  </a:cubicBezTo>
                  <a:cubicBezTo>
                    <a:pt x="11066" y="509"/>
                    <a:pt x="13854" y="407"/>
                    <a:pt x="16630" y="343"/>
                  </a:cubicBezTo>
                  <a:cubicBezTo>
                    <a:pt x="16987" y="343"/>
                    <a:pt x="17331" y="343"/>
                    <a:pt x="17687" y="305"/>
                  </a:cubicBezTo>
                  <a:cubicBezTo>
                    <a:pt x="18031" y="280"/>
                    <a:pt x="18387" y="241"/>
                    <a:pt x="18731" y="241"/>
                  </a:cubicBezTo>
                  <a:cubicBezTo>
                    <a:pt x="19088" y="241"/>
                    <a:pt x="19432" y="280"/>
                    <a:pt x="19788" y="292"/>
                  </a:cubicBezTo>
                  <a:lnTo>
                    <a:pt x="20832" y="292"/>
                  </a:lnTo>
                  <a:lnTo>
                    <a:pt x="25009" y="280"/>
                  </a:lnTo>
                  <a:cubicBezTo>
                    <a:pt x="25511" y="275"/>
                    <a:pt x="26013" y="273"/>
                    <a:pt x="26515" y="273"/>
                  </a:cubicBezTo>
                  <a:cubicBezTo>
                    <a:pt x="28798" y="273"/>
                    <a:pt x="31076" y="316"/>
                    <a:pt x="33362" y="369"/>
                  </a:cubicBezTo>
                  <a:cubicBezTo>
                    <a:pt x="33413" y="369"/>
                    <a:pt x="33438" y="343"/>
                    <a:pt x="33464" y="305"/>
                  </a:cubicBezTo>
                  <a:cubicBezTo>
                    <a:pt x="33464" y="254"/>
                    <a:pt x="33426" y="229"/>
                    <a:pt x="33375" y="229"/>
                  </a:cubicBezTo>
                  <a:cubicBezTo>
                    <a:pt x="30599" y="101"/>
                    <a:pt x="27810" y="50"/>
                    <a:pt x="25022" y="25"/>
                  </a:cubicBezTo>
                  <a:cubicBezTo>
                    <a:pt x="24253" y="11"/>
                    <a:pt x="23489" y="1"/>
                    <a:pt x="227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584682" y="394272"/>
              <a:ext cx="2892189" cy="1929835"/>
            </a:xfrm>
            <a:custGeom>
              <a:rect b="b" l="l" r="r" t="t"/>
              <a:pathLst>
                <a:path extrusionOk="0" h="48934" w="73336">
                  <a:moveTo>
                    <a:pt x="1990" y="48070"/>
                  </a:moveTo>
                  <a:cubicBezTo>
                    <a:pt x="2241" y="48320"/>
                    <a:pt x="2617" y="48440"/>
                    <a:pt x="3124" y="48440"/>
                  </a:cubicBezTo>
                  <a:cubicBezTo>
                    <a:pt x="3228" y="48440"/>
                    <a:pt x="3337" y="48435"/>
                    <a:pt x="3451" y="48425"/>
                  </a:cubicBezTo>
                  <a:lnTo>
                    <a:pt x="3451" y="48425"/>
                  </a:lnTo>
                  <a:cubicBezTo>
                    <a:pt x="3329" y="48438"/>
                    <a:pt x="3213" y="48444"/>
                    <a:pt x="3103" y="48444"/>
                  </a:cubicBezTo>
                  <a:cubicBezTo>
                    <a:pt x="2613" y="48444"/>
                    <a:pt x="2238" y="48318"/>
                    <a:pt x="1990" y="48070"/>
                  </a:cubicBezTo>
                  <a:close/>
                  <a:moveTo>
                    <a:pt x="63375" y="1"/>
                  </a:moveTo>
                  <a:cubicBezTo>
                    <a:pt x="61914" y="1"/>
                    <a:pt x="60437" y="14"/>
                    <a:pt x="58943" y="39"/>
                  </a:cubicBezTo>
                  <a:cubicBezTo>
                    <a:pt x="52054" y="128"/>
                    <a:pt x="44809" y="472"/>
                    <a:pt x="37220" y="1070"/>
                  </a:cubicBezTo>
                  <a:cubicBezTo>
                    <a:pt x="35104" y="1004"/>
                    <a:pt x="32626" y="966"/>
                    <a:pt x="29798" y="966"/>
                  </a:cubicBezTo>
                  <a:cubicBezTo>
                    <a:pt x="28797" y="966"/>
                    <a:pt x="27752" y="971"/>
                    <a:pt x="26664" y="981"/>
                  </a:cubicBezTo>
                  <a:cubicBezTo>
                    <a:pt x="23111" y="994"/>
                    <a:pt x="19559" y="1070"/>
                    <a:pt x="16031" y="1185"/>
                  </a:cubicBezTo>
                  <a:cubicBezTo>
                    <a:pt x="11256" y="1350"/>
                    <a:pt x="6660" y="1579"/>
                    <a:pt x="2267" y="1910"/>
                  </a:cubicBezTo>
                  <a:cubicBezTo>
                    <a:pt x="1566" y="1987"/>
                    <a:pt x="1019" y="2191"/>
                    <a:pt x="649" y="2560"/>
                  </a:cubicBezTo>
                  <a:cubicBezTo>
                    <a:pt x="242" y="2942"/>
                    <a:pt x="13" y="3515"/>
                    <a:pt x="0" y="4292"/>
                  </a:cubicBezTo>
                  <a:cubicBezTo>
                    <a:pt x="0" y="4508"/>
                    <a:pt x="0" y="4737"/>
                    <a:pt x="38" y="4979"/>
                  </a:cubicBezTo>
                  <a:lnTo>
                    <a:pt x="1121" y="46808"/>
                  </a:lnTo>
                  <a:cubicBezTo>
                    <a:pt x="1061" y="48229"/>
                    <a:pt x="1674" y="48934"/>
                    <a:pt x="2988" y="48934"/>
                  </a:cubicBezTo>
                  <a:cubicBezTo>
                    <a:pt x="3087" y="48934"/>
                    <a:pt x="3191" y="48930"/>
                    <a:pt x="3298" y="48922"/>
                  </a:cubicBezTo>
                  <a:cubicBezTo>
                    <a:pt x="7067" y="48629"/>
                    <a:pt x="10811" y="48425"/>
                    <a:pt x="14529" y="48298"/>
                  </a:cubicBezTo>
                  <a:lnTo>
                    <a:pt x="16031" y="48247"/>
                  </a:lnTo>
                  <a:cubicBezTo>
                    <a:pt x="18782" y="48158"/>
                    <a:pt x="25963" y="47967"/>
                    <a:pt x="37564" y="47699"/>
                  </a:cubicBezTo>
                  <a:cubicBezTo>
                    <a:pt x="46146" y="47483"/>
                    <a:pt x="53277" y="47317"/>
                    <a:pt x="58943" y="47190"/>
                  </a:cubicBezTo>
                  <a:cubicBezTo>
                    <a:pt x="62538" y="47104"/>
                    <a:pt x="65933" y="47073"/>
                    <a:pt x="69166" y="47073"/>
                  </a:cubicBezTo>
                  <a:cubicBezTo>
                    <a:pt x="69758" y="47073"/>
                    <a:pt x="70344" y="47074"/>
                    <a:pt x="70925" y="47076"/>
                  </a:cubicBezTo>
                  <a:cubicBezTo>
                    <a:pt x="71006" y="47080"/>
                    <a:pt x="71085" y="47082"/>
                    <a:pt x="71162" y="47082"/>
                  </a:cubicBezTo>
                  <a:cubicBezTo>
                    <a:pt x="72664" y="47082"/>
                    <a:pt x="73336" y="46252"/>
                    <a:pt x="73166" y="44593"/>
                  </a:cubicBezTo>
                  <a:lnTo>
                    <a:pt x="72071" y="2063"/>
                  </a:lnTo>
                  <a:cubicBezTo>
                    <a:pt x="72058" y="1694"/>
                    <a:pt x="72007" y="1363"/>
                    <a:pt x="71918" y="1096"/>
                  </a:cubicBezTo>
                  <a:cubicBezTo>
                    <a:pt x="71765" y="739"/>
                    <a:pt x="71536" y="472"/>
                    <a:pt x="71180" y="306"/>
                  </a:cubicBezTo>
                  <a:cubicBezTo>
                    <a:pt x="70874" y="179"/>
                    <a:pt x="70518" y="102"/>
                    <a:pt x="70085" y="102"/>
                  </a:cubicBezTo>
                  <a:cubicBezTo>
                    <a:pt x="67883" y="33"/>
                    <a:pt x="65648" y="1"/>
                    <a:pt x="633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
            <p:cNvSpPr/>
            <p:nvPr/>
          </p:nvSpPr>
          <p:spPr>
            <a:xfrm>
              <a:off x="577150" y="389224"/>
              <a:ext cx="2899051" cy="1940601"/>
            </a:xfrm>
            <a:custGeom>
              <a:rect b="b" l="l" r="r" t="t"/>
              <a:pathLst>
                <a:path extrusionOk="0" h="49207" w="73510">
                  <a:moveTo>
                    <a:pt x="62794" y="263"/>
                  </a:moveTo>
                  <a:cubicBezTo>
                    <a:pt x="64161" y="263"/>
                    <a:pt x="65530" y="273"/>
                    <a:pt x="66901" y="294"/>
                  </a:cubicBezTo>
                  <a:cubicBezTo>
                    <a:pt x="67716" y="307"/>
                    <a:pt x="68531" y="319"/>
                    <a:pt x="69346" y="345"/>
                  </a:cubicBezTo>
                  <a:cubicBezTo>
                    <a:pt x="69766" y="345"/>
                    <a:pt x="70174" y="358"/>
                    <a:pt x="70581" y="370"/>
                  </a:cubicBezTo>
                  <a:cubicBezTo>
                    <a:pt x="70976" y="409"/>
                    <a:pt x="71358" y="485"/>
                    <a:pt x="71638" y="740"/>
                  </a:cubicBezTo>
                  <a:cubicBezTo>
                    <a:pt x="71791" y="867"/>
                    <a:pt x="71893" y="1007"/>
                    <a:pt x="71982" y="1185"/>
                  </a:cubicBezTo>
                  <a:cubicBezTo>
                    <a:pt x="72058" y="1364"/>
                    <a:pt x="72084" y="1555"/>
                    <a:pt x="72122" y="1746"/>
                  </a:cubicBezTo>
                  <a:cubicBezTo>
                    <a:pt x="72147" y="1949"/>
                    <a:pt x="72147" y="2140"/>
                    <a:pt x="72147" y="2344"/>
                  </a:cubicBezTo>
                  <a:lnTo>
                    <a:pt x="72173" y="2968"/>
                  </a:lnTo>
                  <a:lnTo>
                    <a:pt x="72237" y="5413"/>
                  </a:lnTo>
                  <a:lnTo>
                    <a:pt x="72491" y="15256"/>
                  </a:lnTo>
                  <a:cubicBezTo>
                    <a:pt x="72568" y="18541"/>
                    <a:pt x="72657" y="21813"/>
                    <a:pt x="72771" y="25098"/>
                  </a:cubicBezTo>
                  <a:lnTo>
                    <a:pt x="72911" y="30014"/>
                  </a:lnTo>
                  <a:lnTo>
                    <a:pt x="73039" y="34929"/>
                  </a:lnTo>
                  <a:lnTo>
                    <a:pt x="73281" y="44771"/>
                  </a:lnTo>
                  <a:cubicBezTo>
                    <a:pt x="73319" y="45153"/>
                    <a:pt x="73332" y="45535"/>
                    <a:pt x="73230" y="45892"/>
                  </a:cubicBezTo>
                  <a:cubicBezTo>
                    <a:pt x="73153" y="46261"/>
                    <a:pt x="72962" y="46592"/>
                    <a:pt x="72657" y="46809"/>
                  </a:cubicBezTo>
                  <a:cubicBezTo>
                    <a:pt x="72377" y="47013"/>
                    <a:pt x="71995" y="47102"/>
                    <a:pt x="71613" y="47127"/>
                  </a:cubicBezTo>
                  <a:cubicBezTo>
                    <a:pt x="71549" y="47131"/>
                    <a:pt x="71485" y="47133"/>
                    <a:pt x="71422" y="47133"/>
                  </a:cubicBezTo>
                  <a:cubicBezTo>
                    <a:pt x="71294" y="47133"/>
                    <a:pt x="71167" y="47127"/>
                    <a:pt x="71040" y="47127"/>
                  </a:cubicBezTo>
                  <a:lnTo>
                    <a:pt x="70441" y="47127"/>
                  </a:lnTo>
                  <a:cubicBezTo>
                    <a:pt x="69658" y="47114"/>
                    <a:pt x="68875" y="47108"/>
                    <a:pt x="68092" y="47108"/>
                  </a:cubicBezTo>
                  <a:cubicBezTo>
                    <a:pt x="67309" y="47108"/>
                    <a:pt x="66526" y="47114"/>
                    <a:pt x="65743" y="47127"/>
                  </a:cubicBezTo>
                  <a:cubicBezTo>
                    <a:pt x="62597" y="47140"/>
                    <a:pt x="59465" y="47204"/>
                    <a:pt x="56333" y="47280"/>
                  </a:cubicBezTo>
                  <a:lnTo>
                    <a:pt x="37513" y="47726"/>
                  </a:lnTo>
                  <a:lnTo>
                    <a:pt x="18705" y="48209"/>
                  </a:lnTo>
                  <a:lnTo>
                    <a:pt x="16350" y="48273"/>
                  </a:lnTo>
                  <a:lnTo>
                    <a:pt x="13994" y="48350"/>
                  </a:lnTo>
                  <a:cubicBezTo>
                    <a:pt x="12428" y="48400"/>
                    <a:pt x="10849" y="48477"/>
                    <a:pt x="9295" y="48553"/>
                  </a:cubicBezTo>
                  <a:cubicBezTo>
                    <a:pt x="7729" y="48655"/>
                    <a:pt x="6163" y="48744"/>
                    <a:pt x="4597" y="48859"/>
                  </a:cubicBezTo>
                  <a:lnTo>
                    <a:pt x="3425" y="48935"/>
                  </a:lnTo>
                  <a:cubicBezTo>
                    <a:pt x="3355" y="48938"/>
                    <a:pt x="3286" y="48939"/>
                    <a:pt x="3216" y="48939"/>
                  </a:cubicBezTo>
                  <a:cubicBezTo>
                    <a:pt x="2905" y="48939"/>
                    <a:pt x="2598" y="48910"/>
                    <a:pt x="2318" y="48795"/>
                  </a:cubicBezTo>
                  <a:cubicBezTo>
                    <a:pt x="2165" y="48732"/>
                    <a:pt x="2025" y="48630"/>
                    <a:pt x="1897" y="48502"/>
                  </a:cubicBezTo>
                  <a:cubicBezTo>
                    <a:pt x="1770" y="48375"/>
                    <a:pt x="1668" y="48222"/>
                    <a:pt x="1604" y="48057"/>
                  </a:cubicBezTo>
                  <a:cubicBezTo>
                    <a:pt x="1477" y="47726"/>
                    <a:pt x="1452" y="47344"/>
                    <a:pt x="1464" y="46962"/>
                  </a:cubicBezTo>
                  <a:lnTo>
                    <a:pt x="1464" y="46949"/>
                  </a:lnTo>
                  <a:lnTo>
                    <a:pt x="408" y="6355"/>
                  </a:lnTo>
                  <a:lnTo>
                    <a:pt x="382" y="5082"/>
                  </a:lnTo>
                  <a:cubicBezTo>
                    <a:pt x="344" y="4674"/>
                    <a:pt x="331" y="4254"/>
                    <a:pt x="408" y="3859"/>
                  </a:cubicBezTo>
                  <a:cubicBezTo>
                    <a:pt x="471" y="3465"/>
                    <a:pt x="637" y="3095"/>
                    <a:pt x="917" y="2828"/>
                  </a:cubicBezTo>
                  <a:cubicBezTo>
                    <a:pt x="1197" y="2535"/>
                    <a:pt x="1554" y="2382"/>
                    <a:pt x="1961" y="2280"/>
                  </a:cubicBezTo>
                  <a:cubicBezTo>
                    <a:pt x="2152" y="2229"/>
                    <a:pt x="2356" y="2204"/>
                    <a:pt x="2559" y="2191"/>
                  </a:cubicBezTo>
                  <a:lnTo>
                    <a:pt x="3196" y="2140"/>
                  </a:lnTo>
                  <a:lnTo>
                    <a:pt x="4457" y="2051"/>
                  </a:lnTo>
                  <a:lnTo>
                    <a:pt x="6991" y="1886"/>
                  </a:lnTo>
                  <a:cubicBezTo>
                    <a:pt x="8671" y="1771"/>
                    <a:pt x="10365" y="1695"/>
                    <a:pt x="12046" y="1618"/>
                  </a:cubicBezTo>
                  <a:lnTo>
                    <a:pt x="14580" y="1504"/>
                  </a:lnTo>
                  <a:cubicBezTo>
                    <a:pt x="15420" y="1478"/>
                    <a:pt x="16261" y="1440"/>
                    <a:pt x="17114" y="1427"/>
                  </a:cubicBezTo>
                  <a:lnTo>
                    <a:pt x="27250" y="1236"/>
                  </a:lnTo>
                  <a:cubicBezTo>
                    <a:pt x="28489" y="1222"/>
                    <a:pt x="29727" y="1213"/>
                    <a:pt x="30966" y="1213"/>
                  </a:cubicBezTo>
                  <a:cubicBezTo>
                    <a:pt x="33110" y="1213"/>
                    <a:pt x="35255" y="1240"/>
                    <a:pt x="37411" y="1313"/>
                  </a:cubicBezTo>
                  <a:cubicBezTo>
                    <a:pt x="43943" y="803"/>
                    <a:pt x="50488" y="460"/>
                    <a:pt x="57084" y="319"/>
                  </a:cubicBezTo>
                  <a:cubicBezTo>
                    <a:pt x="58983" y="282"/>
                    <a:pt x="60886" y="263"/>
                    <a:pt x="62794" y="263"/>
                  </a:cubicBezTo>
                  <a:close/>
                  <a:moveTo>
                    <a:pt x="63401" y="0"/>
                  </a:moveTo>
                  <a:cubicBezTo>
                    <a:pt x="61283" y="0"/>
                    <a:pt x="59167" y="28"/>
                    <a:pt x="57046" y="78"/>
                  </a:cubicBezTo>
                  <a:cubicBezTo>
                    <a:pt x="50488" y="205"/>
                    <a:pt x="43930" y="549"/>
                    <a:pt x="37411" y="1071"/>
                  </a:cubicBezTo>
                  <a:cubicBezTo>
                    <a:pt x="35117" y="993"/>
                    <a:pt x="32812" y="968"/>
                    <a:pt x="30508" y="968"/>
                  </a:cubicBezTo>
                  <a:cubicBezTo>
                    <a:pt x="29421" y="968"/>
                    <a:pt x="28335" y="973"/>
                    <a:pt x="27250" y="982"/>
                  </a:cubicBezTo>
                  <a:lnTo>
                    <a:pt x="17088" y="1147"/>
                  </a:lnTo>
                  <a:cubicBezTo>
                    <a:pt x="16248" y="1173"/>
                    <a:pt x="15407" y="1198"/>
                    <a:pt x="14567" y="1236"/>
                  </a:cubicBezTo>
                  <a:lnTo>
                    <a:pt x="12033" y="1325"/>
                  </a:lnTo>
                  <a:cubicBezTo>
                    <a:pt x="10327" y="1402"/>
                    <a:pt x="8646" y="1504"/>
                    <a:pt x="6952" y="1593"/>
                  </a:cubicBezTo>
                  <a:lnTo>
                    <a:pt x="4419" y="1758"/>
                  </a:lnTo>
                  <a:lnTo>
                    <a:pt x="3145" y="1847"/>
                  </a:lnTo>
                  <a:lnTo>
                    <a:pt x="2509" y="1898"/>
                  </a:lnTo>
                  <a:cubicBezTo>
                    <a:pt x="2292" y="1911"/>
                    <a:pt x="2063" y="1949"/>
                    <a:pt x="1859" y="2000"/>
                  </a:cubicBezTo>
                  <a:cubicBezTo>
                    <a:pt x="1426" y="2089"/>
                    <a:pt x="1006" y="2293"/>
                    <a:pt x="688" y="2611"/>
                  </a:cubicBezTo>
                  <a:cubicBezTo>
                    <a:pt x="344" y="2930"/>
                    <a:pt x="153" y="3375"/>
                    <a:pt x="76" y="3808"/>
                  </a:cubicBezTo>
                  <a:cubicBezTo>
                    <a:pt x="0" y="4254"/>
                    <a:pt x="13" y="4687"/>
                    <a:pt x="51" y="5120"/>
                  </a:cubicBezTo>
                  <a:lnTo>
                    <a:pt x="76" y="6393"/>
                  </a:lnTo>
                  <a:lnTo>
                    <a:pt x="1133" y="46953"/>
                  </a:lnTo>
                  <a:lnTo>
                    <a:pt x="1133" y="46953"/>
                  </a:lnTo>
                  <a:cubicBezTo>
                    <a:pt x="1108" y="47346"/>
                    <a:pt x="1134" y="47765"/>
                    <a:pt x="1286" y="48159"/>
                  </a:cubicBezTo>
                  <a:cubicBezTo>
                    <a:pt x="1388" y="48350"/>
                    <a:pt x="1477" y="48541"/>
                    <a:pt x="1643" y="48693"/>
                  </a:cubicBezTo>
                  <a:cubicBezTo>
                    <a:pt x="1795" y="48833"/>
                    <a:pt x="1986" y="48961"/>
                    <a:pt x="2177" y="49050"/>
                  </a:cubicBezTo>
                  <a:cubicBezTo>
                    <a:pt x="2502" y="49175"/>
                    <a:pt x="2852" y="49206"/>
                    <a:pt x="3185" y="49206"/>
                  </a:cubicBezTo>
                  <a:cubicBezTo>
                    <a:pt x="3258" y="49206"/>
                    <a:pt x="3329" y="49205"/>
                    <a:pt x="3400" y="49203"/>
                  </a:cubicBezTo>
                  <a:lnTo>
                    <a:pt x="4584" y="49126"/>
                  </a:lnTo>
                  <a:cubicBezTo>
                    <a:pt x="6138" y="49012"/>
                    <a:pt x="7716" y="48897"/>
                    <a:pt x="9283" y="48821"/>
                  </a:cubicBezTo>
                  <a:cubicBezTo>
                    <a:pt x="10836" y="48732"/>
                    <a:pt x="12415" y="48668"/>
                    <a:pt x="13969" y="48604"/>
                  </a:cubicBezTo>
                  <a:lnTo>
                    <a:pt x="16337" y="48528"/>
                  </a:lnTo>
                  <a:lnTo>
                    <a:pt x="18693" y="48464"/>
                  </a:lnTo>
                  <a:lnTo>
                    <a:pt x="37513" y="47993"/>
                  </a:lnTo>
                  <a:lnTo>
                    <a:pt x="56320" y="47535"/>
                  </a:lnTo>
                  <a:cubicBezTo>
                    <a:pt x="59452" y="47458"/>
                    <a:pt x="62585" y="47382"/>
                    <a:pt x="65717" y="47344"/>
                  </a:cubicBezTo>
                  <a:cubicBezTo>
                    <a:pt x="67283" y="47331"/>
                    <a:pt x="68862" y="47331"/>
                    <a:pt x="70416" y="47331"/>
                  </a:cubicBezTo>
                  <a:lnTo>
                    <a:pt x="71001" y="47331"/>
                  </a:lnTo>
                  <a:cubicBezTo>
                    <a:pt x="71129" y="47331"/>
                    <a:pt x="71256" y="47337"/>
                    <a:pt x="71391" y="47337"/>
                  </a:cubicBezTo>
                  <a:cubicBezTo>
                    <a:pt x="71458" y="47337"/>
                    <a:pt x="71528" y="47335"/>
                    <a:pt x="71600" y="47331"/>
                  </a:cubicBezTo>
                  <a:cubicBezTo>
                    <a:pt x="71995" y="47293"/>
                    <a:pt x="72402" y="47216"/>
                    <a:pt x="72759" y="46962"/>
                  </a:cubicBezTo>
                  <a:cubicBezTo>
                    <a:pt x="73102" y="46745"/>
                    <a:pt x="73319" y="46338"/>
                    <a:pt x="73408" y="45943"/>
                  </a:cubicBezTo>
                  <a:cubicBezTo>
                    <a:pt x="73510" y="45535"/>
                    <a:pt x="73484" y="45128"/>
                    <a:pt x="73459" y="44733"/>
                  </a:cubicBezTo>
                  <a:lnTo>
                    <a:pt x="73192" y="34916"/>
                  </a:lnTo>
                  <a:lnTo>
                    <a:pt x="73064" y="30001"/>
                  </a:lnTo>
                  <a:lnTo>
                    <a:pt x="72950" y="25073"/>
                  </a:lnTo>
                  <a:cubicBezTo>
                    <a:pt x="72899" y="21801"/>
                    <a:pt x="72810" y="18515"/>
                    <a:pt x="72720" y="15243"/>
                  </a:cubicBezTo>
                  <a:lnTo>
                    <a:pt x="72466" y="5400"/>
                  </a:lnTo>
                  <a:lnTo>
                    <a:pt x="72402" y="2955"/>
                  </a:lnTo>
                  <a:lnTo>
                    <a:pt x="72389" y="2331"/>
                  </a:lnTo>
                  <a:cubicBezTo>
                    <a:pt x="72377" y="2128"/>
                    <a:pt x="72389" y="1898"/>
                    <a:pt x="72364" y="1695"/>
                  </a:cubicBezTo>
                  <a:cubicBezTo>
                    <a:pt x="72326" y="1478"/>
                    <a:pt x="72275" y="1262"/>
                    <a:pt x="72186" y="1058"/>
                  </a:cubicBezTo>
                  <a:cubicBezTo>
                    <a:pt x="72084" y="867"/>
                    <a:pt x="71956" y="676"/>
                    <a:pt x="71791" y="536"/>
                  </a:cubicBezTo>
                  <a:cubicBezTo>
                    <a:pt x="71702" y="460"/>
                    <a:pt x="71613" y="396"/>
                    <a:pt x="71511" y="345"/>
                  </a:cubicBezTo>
                  <a:cubicBezTo>
                    <a:pt x="71422" y="294"/>
                    <a:pt x="71307" y="243"/>
                    <a:pt x="71218" y="218"/>
                  </a:cubicBezTo>
                  <a:cubicBezTo>
                    <a:pt x="71001" y="154"/>
                    <a:pt x="70785" y="116"/>
                    <a:pt x="70581" y="103"/>
                  </a:cubicBezTo>
                  <a:cubicBezTo>
                    <a:pt x="70148" y="90"/>
                    <a:pt x="69754" y="90"/>
                    <a:pt x="69333" y="78"/>
                  </a:cubicBezTo>
                  <a:cubicBezTo>
                    <a:pt x="68518" y="52"/>
                    <a:pt x="67716" y="39"/>
                    <a:pt x="66889" y="27"/>
                  </a:cubicBezTo>
                  <a:cubicBezTo>
                    <a:pt x="65725" y="9"/>
                    <a:pt x="64563" y="0"/>
                    <a:pt x="634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
            <p:cNvSpPr/>
            <p:nvPr/>
          </p:nvSpPr>
          <p:spPr>
            <a:xfrm>
              <a:off x="642931" y="2252188"/>
              <a:ext cx="83371" cy="58525"/>
            </a:xfrm>
            <a:custGeom>
              <a:rect b="b" l="l" r="r" t="t"/>
              <a:pathLst>
                <a:path extrusionOk="0" h="1484" w="2114">
                  <a:moveTo>
                    <a:pt x="131" y="1"/>
                  </a:moveTo>
                  <a:cubicBezTo>
                    <a:pt x="125" y="1"/>
                    <a:pt x="120" y="1"/>
                    <a:pt x="115" y="3"/>
                  </a:cubicBezTo>
                  <a:cubicBezTo>
                    <a:pt x="51" y="3"/>
                    <a:pt x="0" y="66"/>
                    <a:pt x="0" y="130"/>
                  </a:cubicBezTo>
                  <a:cubicBezTo>
                    <a:pt x="0" y="245"/>
                    <a:pt x="38" y="359"/>
                    <a:pt x="64" y="474"/>
                  </a:cubicBezTo>
                  <a:cubicBezTo>
                    <a:pt x="77" y="538"/>
                    <a:pt x="102" y="576"/>
                    <a:pt x="127" y="627"/>
                  </a:cubicBezTo>
                  <a:cubicBezTo>
                    <a:pt x="166" y="678"/>
                    <a:pt x="178" y="729"/>
                    <a:pt x="242" y="754"/>
                  </a:cubicBezTo>
                  <a:cubicBezTo>
                    <a:pt x="268" y="767"/>
                    <a:pt x="293" y="792"/>
                    <a:pt x="306" y="818"/>
                  </a:cubicBezTo>
                  <a:cubicBezTo>
                    <a:pt x="318" y="856"/>
                    <a:pt x="331" y="869"/>
                    <a:pt x="357" y="894"/>
                  </a:cubicBezTo>
                  <a:cubicBezTo>
                    <a:pt x="369" y="945"/>
                    <a:pt x="395" y="996"/>
                    <a:pt x="433" y="1047"/>
                  </a:cubicBezTo>
                  <a:cubicBezTo>
                    <a:pt x="509" y="1136"/>
                    <a:pt x="611" y="1200"/>
                    <a:pt x="700" y="1263"/>
                  </a:cubicBezTo>
                  <a:cubicBezTo>
                    <a:pt x="904" y="1378"/>
                    <a:pt x="1133" y="1442"/>
                    <a:pt x="1350" y="1467"/>
                  </a:cubicBezTo>
                  <a:cubicBezTo>
                    <a:pt x="1420" y="1479"/>
                    <a:pt x="1488" y="1483"/>
                    <a:pt x="1556" y="1483"/>
                  </a:cubicBezTo>
                  <a:cubicBezTo>
                    <a:pt x="1711" y="1483"/>
                    <a:pt x="1861" y="1459"/>
                    <a:pt x="2012" y="1442"/>
                  </a:cubicBezTo>
                  <a:cubicBezTo>
                    <a:pt x="2076" y="1429"/>
                    <a:pt x="2114" y="1378"/>
                    <a:pt x="2114" y="1314"/>
                  </a:cubicBezTo>
                  <a:cubicBezTo>
                    <a:pt x="2114" y="1251"/>
                    <a:pt x="2050" y="1200"/>
                    <a:pt x="1987" y="1200"/>
                  </a:cubicBezTo>
                  <a:cubicBezTo>
                    <a:pt x="1948" y="1202"/>
                    <a:pt x="1909" y="1203"/>
                    <a:pt x="1870" y="1203"/>
                  </a:cubicBezTo>
                  <a:cubicBezTo>
                    <a:pt x="1705" y="1203"/>
                    <a:pt x="1543" y="1184"/>
                    <a:pt x="1388" y="1174"/>
                  </a:cubicBezTo>
                  <a:cubicBezTo>
                    <a:pt x="1184" y="1161"/>
                    <a:pt x="993" y="1111"/>
                    <a:pt x="828" y="1021"/>
                  </a:cubicBezTo>
                  <a:cubicBezTo>
                    <a:pt x="739" y="983"/>
                    <a:pt x="675" y="932"/>
                    <a:pt x="586" y="869"/>
                  </a:cubicBezTo>
                  <a:cubicBezTo>
                    <a:pt x="560" y="830"/>
                    <a:pt x="509" y="805"/>
                    <a:pt x="484" y="767"/>
                  </a:cubicBezTo>
                  <a:cubicBezTo>
                    <a:pt x="459" y="754"/>
                    <a:pt x="446" y="729"/>
                    <a:pt x="433" y="703"/>
                  </a:cubicBezTo>
                  <a:cubicBezTo>
                    <a:pt x="420" y="690"/>
                    <a:pt x="420" y="665"/>
                    <a:pt x="420" y="627"/>
                  </a:cubicBezTo>
                  <a:cubicBezTo>
                    <a:pt x="420" y="563"/>
                    <a:pt x="382" y="538"/>
                    <a:pt x="369" y="487"/>
                  </a:cubicBezTo>
                  <a:cubicBezTo>
                    <a:pt x="357" y="461"/>
                    <a:pt x="331" y="410"/>
                    <a:pt x="318" y="359"/>
                  </a:cubicBezTo>
                  <a:cubicBezTo>
                    <a:pt x="280" y="283"/>
                    <a:pt x="255" y="181"/>
                    <a:pt x="229" y="92"/>
                  </a:cubicBezTo>
                  <a:cubicBezTo>
                    <a:pt x="218" y="46"/>
                    <a:pt x="176"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616784" y="393247"/>
              <a:ext cx="2823962" cy="1891225"/>
            </a:xfrm>
            <a:custGeom>
              <a:rect b="b" l="l" r="r" t="t"/>
              <a:pathLst>
                <a:path extrusionOk="0" h="47955" w="71606">
                  <a:moveTo>
                    <a:pt x="68698" y="1"/>
                  </a:moveTo>
                  <a:cubicBezTo>
                    <a:pt x="69029" y="167"/>
                    <a:pt x="69271" y="421"/>
                    <a:pt x="69411" y="765"/>
                  </a:cubicBezTo>
                  <a:cubicBezTo>
                    <a:pt x="69525" y="1032"/>
                    <a:pt x="69576" y="1351"/>
                    <a:pt x="69551" y="1733"/>
                  </a:cubicBezTo>
                  <a:lnTo>
                    <a:pt x="70633" y="43269"/>
                  </a:lnTo>
                  <a:cubicBezTo>
                    <a:pt x="70803" y="44879"/>
                    <a:pt x="70143" y="45695"/>
                    <a:pt x="68678" y="45695"/>
                  </a:cubicBezTo>
                  <a:cubicBezTo>
                    <a:pt x="68602" y="45695"/>
                    <a:pt x="68523" y="45693"/>
                    <a:pt x="68443" y="45688"/>
                  </a:cubicBezTo>
                  <a:cubicBezTo>
                    <a:pt x="67506" y="45678"/>
                    <a:pt x="66555" y="45674"/>
                    <a:pt x="65590" y="45674"/>
                  </a:cubicBezTo>
                  <a:cubicBezTo>
                    <a:pt x="62775" y="45674"/>
                    <a:pt x="59835" y="45714"/>
                    <a:pt x="56754" y="45790"/>
                  </a:cubicBezTo>
                  <a:cubicBezTo>
                    <a:pt x="50616" y="45930"/>
                    <a:pt x="43944" y="46210"/>
                    <a:pt x="36737" y="46618"/>
                  </a:cubicBezTo>
                  <a:lnTo>
                    <a:pt x="36724" y="46618"/>
                  </a:lnTo>
                  <a:lnTo>
                    <a:pt x="36737" y="47038"/>
                  </a:lnTo>
                  <a:cubicBezTo>
                    <a:pt x="49500" y="46495"/>
                    <a:pt x="58828" y="46218"/>
                    <a:pt x="64727" y="46218"/>
                  </a:cubicBezTo>
                  <a:cubicBezTo>
                    <a:pt x="66573" y="46218"/>
                    <a:pt x="68083" y="46245"/>
                    <a:pt x="69258" y="46299"/>
                  </a:cubicBezTo>
                  <a:cubicBezTo>
                    <a:pt x="69336" y="46304"/>
                    <a:pt x="69412" y="46307"/>
                    <a:pt x="69486" y="46307"/>
                  </a:cubicBezTo>
                  <a:cubicBezTo>
                    <a:pt x="70944" y="46307"/>
                    <a:pt x="71606" y="45351"/>
                    <a:pt x="71448" y="43473"/>
                  </a:cubicBezTo>
                  <a:lnTo>
                    <a:pt x="70366" y="1936"/>
                  </a:lnTo>
                  <a:cubicBezTo>
                    <a:pt x="70378" y="1020"/>
                    <a:pt x="70060" y="434"/>
                    <a:pt x="69411" y="179"/>
                  </a:cubicBezTo>
                  <a:cubicBezTo>
                    <a:pt x="69207" y="65"/>
                    <a:pt x="68965" y="14"/>
                    <a:pt x="68698" y="1"/>
                  </a:cubicBezTo>
                  <a:close/>
                  <a:moveTo>
                    <a:pt x="2280" y="2077"/>
                  </a:moveTo>
                  <a:lnTo>
                    <a:pt x="2280" y="2077"/>
                  </a:lnTo>
                  <a:cubicBezTo>
                    <a:pt x="701" y="2229"/>
                    <a:pt x="1" y="3223"/>
                    <a:pt x="179" y="5031"/>
                  </a:cubicBezTo>
                  <a:lnTo>
                    <a:pt x="1236" y="45879"/>
                  </a:lnTo>
                  <a:cubicBezTo>
                    <a:pt x="1177" y="47263"/>
                    <a:pt x="1799" y="47954"/>
                    <a:pt x="3070" y="47954"/>
                  </a:cubicBezTo>
                  <a:cubicBezTo>
                    <a:pt x="3168" y="47954"/>
                    <a:pt x="3270" y="47950"/>
                    <a:pt x="3375" y="47942"/>
                  </a:cubicBezTo>
                  <a:cubicBezTo>
                    <a:pt x="7450" y="47636"/>
                    <a:pt x="11588" y="47420"/>
                    <a:pt x="15803" y="47293"/>
                  </a:cubicBezTo>
                  <a:cubicBezTo>
                    <a:pt x="16287" y="47280"/>
                    <a:pt x="16771" y="47242"/>
                    <a:pt x="17255" y="47242"/>
                  </a:cubicBezTo>
                  <a:cubicBezTo>
                    <a:pt x="22071" y="47085"/>
                    <a:pt x="27031" y="47003"/>
                    <a:pt x="32128" y="47003"/>
                  </a:cubicBezTo>
                  <a:cubicBezTo>
                    <a:pt x="33648" y="47003"/>
                    <a:pt x="35180" y="47011"/>
                    <a:pt x="36724" y="47025"/>
                  </a:cubicBezTo>
                  <a:lnTo>
                    <a:pt x="36699" y="46605"/>
                  </a:lnTo>
                  <a:lnTo>
                    <a:pt x="36546" y="46605"/>
                  </a:lnTo>
                  <a:cubicBezTo>
                    <a:pt x="33801" y="46541"/>
                    <a:pt x="31084" y="46509"/>
                    <a:pt x="28397" y="46509"/>
                  </a:cubicBezTo>
                  <a:cubicBezTo>
                    <a:pt x="24628" y="46509"/>
                    <a:pt x="20917" y="46573"/>
                    <a:pt x="17267" y="46707"/>
                  </a:cubicBezTo>
                  <a:cubicBezTo>
                    <a:pt x="16784" y="46720"/>
                    <a:pt x="16300" y="46732"/>
                    <a:pt x="15816" y="46745"/>
                  </a:cubicBezTo>
                  <a:cubicBezTo>
                    <a:pt x="12098" y="46872"/>
                    <a:pt x="8431" y="47089"/>
                    <a:pt x="4840" y="47356"/>
                  </a:cubicBezTo>
                  <a:cubicBezTo>
                    <a:pt x="4733" y="47364"/>
                    <a:pt x="4631" y="47368"/>
                    <a:pt x="4532" y="47368"/>
                  </a:cubicBezTo>
                  <a:cubicBezTo>
                    <a:pt x="3252" y="47368"/>
                    <a:pt x="2641" y="46676"/>
                    <a:pt x="2700" y="45281"/>
                  </a:cubicBezTo>
                  <a:lnTo>
                    <a:pt x="1669" y="4432"/>
                  </a:lnTo>
                  <a:cubicBezTo>
                    <a:pt x="1656" y="4190"/>
                    <a:pt x="1644" y="3961"/>
                    <a:pt x="1644" y="3757"/>
                  </a:cubicBezTo>
                  <a:cubicBezTo>
                    <a:pt x="1656" y="3006"/>
                    <a:pt x="1873" y="2459"/>
                    <a:pt x="2280" y="2077"/>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
            <p:cNvSpPr/>
            <p:nvPr/>
          </p:nvSpPr>
          <p:spPr>
            <a:xfrm>
              <a:off x="682092" y="381337"/>
              <a:ext cx="2726472" cy="1879434"/>
            </a:xfrm>
            <a:custGeom>
              <a:rect b="b" l="l" r="r" t="t"/>
              <a:pathLst>
                <a:path extrusionOk="0" h="47656" w="69134">
                  <a:moveTo>
                    <a:pt x="59161" y="1"/>
                  </a:moveTo>
                  <a:cubicBezTo>
                    <a:pt x="57821" y="1"/>
                    <a:pt x="56466" y="12"/>
                    <a:pt x="55098" y="36"/>
                  </a:cubicBezTo>
                  <a:cubicBezTo>
                    <a:pt x="48365" y="125"/>
                    <a:pt x="41314" y="468"/>
                    <a:pt x="33895" y="1053"/>
                  </a:cubicBezTo>
                  <a:lnTo>
                    <a:pt x="33895" y="1053"/>
                  </a:lnTo>
                  <a:cubicBezTo>
                    <a:pt x="30679" y="952"/>
                    <a:pt x="27452" y="898"/>
                    <a:pt x="24217" y="898"/>
                  </a:cubicBezTo>
                  <a:cubicBezTo>
                    <a:pt x="21376" y="898"/>
                    <a:pt x="18528" y="940"/>
                    <a:pt x="15675" y="1029"/>
                  </a:cubicBezTo>
                  <a:cubicBezTo>
                    <a:pt x="11168" y="1156"/>
                    <a:pt x="6698" y="1398"/>
                    <a:pt x="2190" y="1755"/>
                  </a:cubicBezTo>
                  <a:cubicBezTo>
                    <a:pt x="1516" y="1793"/>
                    <a:pt x="981" y="2009"/>
                    <a:pt x="637" y="2379"/>
                  </a:cubicBezTo>
                  <a:cubicBezTo>
                    <a:pt x="242" y="2761"/>
                    <a:pt x="13" y="3334"/>
                    <a:pt x="0" y="4059"/>
                  </a:cubicBezTo>
                  <a:cubicBezTo>
                    <a:pt x="0" y="4263"/>
                    <a:pt x="0" y="4492"/>
                    <a:pt x="26" y="4734"/>
                  </a:cubicBezTo>
                  <a:lnTo>
                    <a:pt x="1095" y="45570"/>
                  </a:lnTo>
                  <a:cubicBezTo>
                    <a:pt x="1036" y="46974"/>
                    <a:pt x="1655" y="47655"/>
                    <a:pt x="2952" y="47655"/>
                  </a:cubicBezTo>
                  <a:cubicBezTo>
                    <a:pt x="3043" y="47655"/>
                    <a:pt x="3137" y="47652"/>
                    <a:pt x="3235" y="47645"/>
                  </a:cubicBezTo>
                  <a:cubicBezTo>
                    <a:pt x="6825" y="47365"/>
                    <a:pt x="10493" y="47162"/>
                    <a:pt x="14211" y="47034"/>
                  </a:cubicBezTo>
                  <a:cubicBezTo>
                    <a:pt x="14695" y="47022"/>
                    <a:pt x="15179" y="46983"/>
                    <a:pt x="15662" y="46983"/>
                  </a:cubicBezTo>
                  <a:cubicBezTo>
                    <a:pt x="19311" y="46864"/>
                    <a:pt x="23020" y="46806"/>
                    <a:pt x="26786" y="46806"/>
                  </a:cubicBezTo>
                  <a:cubicBezTo>
                    <a:pt x="29472" y="46806"/>
                    <a:pt x="32187" y="46836"/>
                    <a:pt x="34928" y="46894"/>
                  </a:cubicBezTo>
                  <a:lnTo>
                    <a:pt x="35094" y="46894"/>
                  </a:lnTo>
                  <a:lnTo>
                    <a:pt x="35094" y="46893"/>
                  </a:lnTo>
                  <a:lnTo>
                    <a:pt x="35094" y="46893"/>
                  </a:lnTo>
                  <a:cubicBezTo>
                    <a:pt x="42296" y="46474"/>
                    <a:pt x="48964" y="46207"/>
                    <a:pt x="55098" y="46067"/>
                  </a:cubicBezTo>
                  <a:cubicBezTo>
                    <a:pt x="58596" y="45980"/>
                    <a:pt x="61930" y="45949"/>
                    <a:pt x="65078" y="45949"/>
                  </a:cubicBezTo>
                  <a:cubicBezTo>
                    <a:pt x="65654" y="45949"/>
                    <a:pt x="66224" y="45950"/>
                    <a:pt x="66787" y="45952"/>
                  </a:cubicBezTo>
                  <a:cubicBezTo>
                    <a:pt x="66877" y="45958"/>
                    <a:pt x="66964" y="45960"/>
                    <a:pt x="67049" y="45960"/>
                  </a:cubicBezTo>
                  <a:cubicBezTo>
                    <a:pt x="68483" y="45960"/>
                    <a:pt x="69133" y="45144"/>
                    <a:pt x="68977" y="43533"/>
                  </a:cubicBezTo>
                  <a:lnTo>
                    <a:pt x="67895" y="2022"/>
                  </a:lnTo>
                  <a:cubicBezTo>
                    <a:pt x="67920" y="1653"/>
                    <a:pt x="67857" y="1334"/>
                    <a:pt x="67755" y="1067"/>
                  </a:cubicBezTo>
                  <a:cubicBezTo>
                    <a:pt x="67615" y="723"/>
                    <a:pt x="67373" y="469"/>
                    <a:pt x="67042" y="303"/>
                  </a:cubicBezTo>
                  <a:cubicBezTo>
                    <a:pt x="66749" y="176"/>
                    <a:pt x="66405" y="99"/>
                    <a:pt x="65972" y="99"/>
                  </a:cubicBezTo>
                  <a:cubicBezTo>
                    <a:pt x="63747" y="35"/>
                    <a:pt x="61475" y="1"/>
                    <a:pt x="591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663004" y="764704"/>
              <a:ext cx="11595" cy="15460"/>
            </a:xfrm>
            <a:custGeom>
              <a:rect b="b" l="l" r="r" t="t"/>
              <a:pathLst>
                <a:path extrusionOk="0" h="392" w="294">
                  <a:moveTo>
                    <a:pt x="135" y="1"/>
                  </a:moveTo>
                  <a:cubicBezTo>
                    <a:pt x="105" y="1"/>
                    <a:pt x="74" y="13"/>
                    <a:pt x="51" y="43"/>
                  </a:cubicBezTo>
                  <a:cubicBezTo>
                    <a:pt x="26" y="107"/>
                    <a:pt x="26" y="145"/>
                    <a:pt x="26" y="196"/>
                  </a:cubicBezTo>
                  <a:cubicBezTo>
                    <a:pt x="26" y="208"/>
                    <a:pt x="26" y="208"/>
                    <a:pt x="39" y="208"/>
                  </a:cubicBezTo>
                  <a:cubicBezTo>
                    <a:pt x="51" y="234"/>
                    <a:pt x="90" y="234"/>
                    <a:pt x="90" y="234"/>
                  </a:cubicBezTo>
                  <a:cubicBezTo>
                    <a:pt x="90" y="234"/>
                    <a:pt x="39" y="247"/>
                    <a:pt x="26" y="247"/>
                  </a:cubicBezTo>
                  <a:lnTo>
                    <a:pt x="0" y="259"/>
                  </a:lnTo>
                  <a:cubicBezTo>
                    <a:pt x="0" y="259"/>
                    <a:pt x="26" y="272"/>
                    <a:pt x="26" y="285"/>
                  </a:cubicBezTo>
                  <a:cubicBezTo>
                    <a:pt x="26" y="323"/>
                    <a:pt x="39" y="336"/>
                    <a:pt x="64" y="374"/>
                  </a:cubicBezTo>
                  <a:cubicBezTo>
                    <a:pt x="87" y="385"/>
                    <a:pt x="115" y="392"/>
                    <a:pt x="142" y="392"/>
                  </a:cubicBezTo>
                  <a:cubicBezTo>
                    <a:pt x="176" y="392"/>
                    <a:pt x="209" y="382"/>
                    <a:pt x="230" y="361"/>
                  </a:cubicBezTo>
                  <a:cubicBezTo>
                    <a:pt x="242" y="323"/>
                    <a:pt x="255" y="310"/>
                    <a:pt x="281" y="272"/>
                  </a:cubicBezTo>
                  <a:cubicBezTo>
                    <a:pt x="281" y="272"/>
                    <a:pt x="293" y="259"/>
                    <a:pt x="281" y="247"/>
                  </a:cubicBezTo>
                  <a:cubicBezTo>
                    <a:pt x="281" y="234"/>
                    <a:pt x="281" y="234"/>
                    <a:pt x="255" y="234"/>
                  </a:cubicBezTo>
                  <a:lnTo>
                    <a:pt x="191" y="234"/>
                  </a:lnTo>
                  <a:cubicBezTo>
                    <a:pt x="191" y="208"/>
                    <a:pt x="230" y="208"/>
                    <a:pt x="242" y="208"/>
                  </a:cubicBezTo>
                  <a:lnTo>
                    <a:pt x="255" y="196"/>
                  </a:lnTo>
                  <a:cubicBezTo>
                    <a:pt x="255" y="132"/>
                    <a:pt x="255" y="81"/>
                    <a:pt x="217" y="43"/>
                  </a:cubicBezTo>
                  <a:lnTo>
                    <a:pt x="191" y="17"/>
                  </a:lnTo>
                  <a:cubicBezTo>
                    <a:pt x="176" y="7"/>
                    <a:pt x="155"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683077" y="1543663"/>
              <a:ext cx="11595" cy="15617"/>
            </a:xfrm>
            <a:custGeom>
              <a:rect b="b" l="l" r="r" t="t"/>
              <a:pathLst>
                <a:path extrusionOk="0" h="396" w="294">
                  <a:moveTo>
                    <a:pt x="127" y="0"/>
                  </a:moveTo>
                  <a:cubicBezTo>
                    <a:pt x="100" y="0"/>
                    <a:pt x="72" y="13"/>
                    <a:pt x="52" y="40"/>
                  </a:cubicBezTo>
                  <a:cubicBezTo>
                    <a:pt x="26" y="91"/>
                    <a:pt x="26" y="129"/>
                    <a:pt x="26" y="180"/>
                  </a:cubicBezTo>
                  <a:cubicBezTo>
                    <a:pt x="26" y="193"/>
                    <a:pt x="26" y="193"/>
                    <a:pt x="39" y="193"/>
                  </a:cubicBezTo>
                  <a:cubicBezTo>
                    <a:pt x="52" y="218"/>
                    <a:pt x="90" y="218"/>
                    <a:pt x="90" y="218"/>
                  </a:cubicBezTo>
                  <a:cubicBezTo>
                    <a:pt x="90" y="218"/>
                    <a:pt x="39" y="231"/>
                    <a:pt x="26" y="231"/>
                  </a:cubicBezTo>
                  <a:lnTo>
                    <a:pt x="1" y="244"/>
                  </a:lnTo>
                  <a:cubicBezTo>
                    <a:pt x="1" y="244"/>
                    <a:pt x="26" y="257"/>
                    <a:pt x="26" y="282"/>
                  </a:cubicBezTo>
                  <a:cubicBezTo>
                    <a:pt x="26" y="308"/>
                    <a:pt x="39" y="320"/>
                    <a:pt x="64" y="359"/>
                  </a:cubicBezTo>
                  <a:cubicBezTo>
                    <a:pt x="89" y="383"/>
                    <a:pt x="115" y="395"/>
                    <a:pt x="142" y="395"/>
                  </a:cubicBezTo>
                  <a:cubicBezTo>
                    <a:pt x="173" y="395"/>
                    <a:pt x="203" y="379"/>
                    <a:pt x="230" y="346"/>
                  </a:cubicBezTo>
                  <a:cubicBezTo>
                    <a:pt x="243" y="308"/>
                    <a:pt x="255" y="295"/>
                    <a:pt x="281" y="257"/>
                  </a:cubicBezTo>
                  <a:cubicBezTo>
                    <a:pt x="281" y="257"/>
                    <a:pt x="294" y="244"/>
                    <a:pt x="281" y="231"/>
                  </a:cubicBezTo>
                  <a:cubicBezTo>
                    <a:pt x="281" y="218"/>
                    <a:pt x="281" y="218"/>
                    <a:pt x="255" y="218"/>
                  </a:cubicBezTo>
                  <a:lnTo>
                    <a:pt x="192" y="218"/>
                  </a:lnTo>
                  <a:cubicBezTo>
                    <a:pt x="192" y="193"/>
                    <a:pt x="230" y="193"/>
                    <a:pt x="243" y="193"/>
                  </a:cubicBezTo>
                  <a:lnTo>
                    <a:pt x="255" y="180"/>
                  </a:lnTo>
                  <a:cubicBezTo>
                    <a:pt x="255" y="129"/>
                    <a:pt x="255" y="91"/>
                    <a:pt x="217" y="40"/>
                  </a:cubicBezTo>
                  <a:lnTo>
                    <a:pt x="192" y="27"/>
                  </a:lnTo>
                  <a:cubicBezTo>
                    <a:pt x="174" y="10"/>
                    <a:pt x="151" y="0"/>
                    <a:pt x="12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
            <p:cNvSpPr/>
            <p:nvPr/>
          </p:nvSpPr>
          <p:spPr>
            <a:xfrm>
              <a:off x="678069" y="1236883"/>
              <a:ext cx="13606" cy="293809"/>
            </a:xfrm>
            <a:custGeom>
              <a:rect b="b" l="l" r="r" t="t"/>
              <a:pathLst>
                <a:path extrusionOk="0" h="7450" w="345">
                  <a:moveTo>
                    <a:pt x="90" y="1"/>
                  </a:moveTo>
                  <a:cubicBezTo>
                    <a:pt x="39" y="1"/>
                    <a:pt x="0" y="39"/>
                    <a:pt x="0" y="77"/>
                  </a:cubicBezTo>
                  <a:cubicBezTo>
                    <a:pt x="0" y="689"/>
                    <a:pt x="0" y="1312"/>
                    <a:pt x="26" y="1911"/>
                  </a:cubicBezTo>
                  <a:cubicBezTo>
                    <a:pt x="39" y="2522"/>
                    <a:pt x="51" y="3133"/>
                    <a:pt x="64" y="3745"/>
                  </a:cubicBezTo>
                  <a:cubicBezTo>
                    <a:pt x="64" y="3808"/>
                    <a:pt x="64" y="3885"/>
                    <a:pt x="90" y="3961"/>
                  </a:cubicBezTo>
                  <a:cubicBezTo>
                    <a:pt x="102" y="4025"/>
                    <a:pt x="128" y="4114"/>
                    <a:pt x="128" y="4190"/>
                  </a:cubicBezTo>
                  <a:cubicBezTo>
                    <a:pt x="128" y="4254"/>
                    <a:pt x="90" y="4330"/>
                    <a:pt x="64" y="4407"/>
                  </a:cubicBezTo>
                  <a:cubicBezTo>
                    <a:pt x="51" y="4470"/>
                    <a:pt x="51" y="4559"/>
                    <a:pt x="51" y="4636"/>
                  </a:cubicBezTo>
                  <a:cubicBezTo>
                    <a:pt x="51" y="4941"/>
                    <a:pt x="64" y="5234"/>
                    <a:pt x="90" y="5540"/>
                  </a:cubicBezTo>
                  <a:cubicBezTo>
                    <a:pt x="115" y="6164"/>
                    <a:pt x="128" y="6762"/>
                    <a:pt x="179" y="7374"/>
                  </a:cubicBezTo>
                  <a:cubicBezTo>
                    <a:pt x="179" y="7424"/>
                    <a:pt x="217" y="7450"/>
                    <a:pt x="255" y="7450"/>
                  </a:cubicBezTo>
                  <a:cubicBezTo>
                    <a:pt x="306" y="7450"/>
                    <a:pt x="344" y="7424"/>
                    <a:pt x="344" y="7374"/>
                  </a:cubicBezTo>
                  <a:lnTo>
                    <a:pt x="344" y="5540"/>
                  </a:lnTo>
                  <a:cubicBezTo>
                    <a:pt x="344" y="5234"/>
                    <a:pt x="344" y="4941"/>
                    <a:pt x="319" y="4636"/>
                  </a:cubicBezTo>
                  <a:cubicBezTo>
                    <a:pt x="319" y="4572"/>
                    <a:pt x="319" y="4496"/>
                    <a:pt x="306" y="4407"/>
                  </a:cubicBezTo>
                  <a:cubicBezTo>
                    <a:pt x="293" y="4330"/>
                    <a:pt x="242" y="4267"/>
                    <a:pt x="242" y="4190"/>
                  </a:cubicBezTo>
                  <a:cubicBezTo>
                    <a:pt x="230" y="4127"/>
                    <a:pt x="255" y="4050"/>
                    <a:pt x="281" y="3961"/>
                  </a:cubicBezTo>
                  <a:cubicBezTo>
                    <a:pt x="306" y="3897"/>
                    <a:pt x="293" y="3821"/>
                    <a:pt x="293" y="3745"/>
                  </a:cubicBezTo>
                  <a:cubicBezTo>
                    <a:pt x="281" y="3133"/>
                    <a:pt x="281" y="2522"/>
                    <a:pt x="242" y="1911"/>
                  </a:cubicBezTo>
                  <a:cubicBezTo>
                    <a:pt x="230" y="1312"/>
                    <a:pt x="191" y="689"/>
                    <a:pt x="166" y="77"/>
                  </a:cubicBezTo>
                  <a:cubicBezTo>
                    <a:pt x="166" y="39"/>
                    <a:pt x="128"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a:off x="656970" y="1177649"/>
              <a:ext cx="13606" cy="294795"/>
            </a:xfrm>
            <a:custGeom>
              <a:rect b="b" l="l" r="r" t="t"/>
              <a:pathLst>
                <a:path extrusionOk="0" h="7475" w="345">
                  <a:moveTo>
                    <a:pt x="77" y="0"/>
                  </a:moveTo>
                  <a:cubicBezTo>
                    <a:pt x="26" y="0"/>
                    <a:pt x="1" y="39"/>
                    <a:pt x="1" y="90"/>
                  </a:cubicBezTo>
                  <a:cubicBezTo>
                    <a:pt x="1" y="688"/>
                    <a:pt x="1" y="1312"/>
                    <a:pt x="13" y="1910"/>
                  </a:cubicBezTo>
                  <a:cubicBezTo>
                    <a:pt x="26" y="2522"/>
                    <a:pt x="52" y="3146"/>
                    <a:pt x="64" y="3744"/>
                  </a:cubicBezTo>
                  <a:cubicBezTo>
                    <a:pt x="64" y="3808"/>
                    <a:pt x="64" y="3884"/>
                    <a:pt x="77" y="3973"/>
                  </a:cubicBezTo>
                  <a:cubicBezTo>
                    <a:pt x="90" y="4037"/>
                    <a:pt x="128" y="4113"/>
                    <a:pt x="128" y="4190"/>
                  </a:cubicBezTo>
                  <a:cubicBezTo>
                    <a:pt x="128" y="4253"/>
                    <a:pt x="77" y="4330"/>
                    <a:pt x="64" y="4419"/>
                  </a:cubicBezTo>
                  <a:cubicBezTo>
                    <a:pt x="52" y="4483"/>
                    <a:pt x="52" y="4559"/>
                    <a:pt x="52" y="4635"/>
                  </a:cubicBezTo>
                  <a:cubicBezTo>
                    <a:pt x="52" y="4954"/>
                    <a:pt x="64" y="5259"/>
                    <a:pt x="77" y="5565"/>
                  </a:cubicBezTo>
                  <a:cubicBezTo>
                    <a:pt x="115" y="6163"/>
                    <a:pt x="128" y="6787"/>
                    <a:pt x="179" y="7398"/>
                  </a:cubicBezTo>
                  <a:cubicBezTo>
                    <a:pt x="192" y="7437"/>
                    <a:pt x="217" y="7475"/>
                    <a:pt x="255" y="7475"/>
                  </a:cubicBezTo>
                  <a:cubicBezTo>
                    <a:pt x="306" y="7475"/>
                    <a:pt x="332" y="7437"/>
                    <a:pt x="332" y="7398"/>
                  </a:cubicBezTo>
                  <a:cubicBezTo>
                    <a:pt x="344" y="6787"/>
                    <a:pt x="332" y="6163"/>
                    <a:pt x="332" y="5565"/>
                  </a:cubicBezTo>
                  <a:cubicBezTo>
                    <a:pt x="332" y="5247"/>
                    <a:pt x="332" y="4941"/>
                    <a:pt x="319" y="4635"/>
                  </a:cubicBezTo>
                  <a:cubicBezTo>
                    <a:pt x="319" y="4572"/>
                    <a:pt x="319" y="4495"/>
                    <a:pt x="306" y="4419"/>
                  </a:cubicBezTo>
                  <a:cubicBezTo>
                    <a:pt x="281" y="4355"/>
                    <a:pt x="243" y="4266"/>
                    <a:pt x="243" y="4190"/>
                  </a:cubicBezTo>
                  <a:cubicBezTo>
                    <a:pt x="217" y="4126"/>
                    <a:pt x="255" y="4050"/>
                    <a:pt x="268" y="3973"/>
                  </a:cubicBezTo>
                  <a:cubicBezTo>
                    <a:pt x="306" y="3910"/>
                    <a:pt x="281" y="3820"/>
                    <a:pt x="281" y="3744"/>
                  </a:cubicBezTo>
                  <a:cubicBezTo>
                    <a:pt x="268" y="3146"/>
                    <a:pt x="268" y="2522"/>
                    <a:pt x="243" y="1910"/>
                  </a:cubicBezTo>
                  <a:cubicBezTo>
                    <a:pt x="217" y="1312"/>
                    <a:pt x="192" y="688"/>
                    <a:pt x="153" y="90"/>
                  </a:cubicBezTo>
                  <a:cubicBezTo>
                    <a:pt x="153" y="39"/>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a:off x="692621" y="1903092"/>
              <a:ext cx="10609" cy="21809"/>
            </a:xfrm>
            <a:custGeom>
              <a:rect b="b" l="l" r="r" t="t"/>
              <a:pathLst>
                <a:path extrusionOk="0" h="553" w="269">
                  <a:moveTo>
                    <a:pt x="136" y="0"/>
                  </a:moveTo>
                  <a:cubicBezTo>
                    <a:pt x="101" y="0"/>
                    <a:pt x="61" y="17"/>
                    <a:pt x="52" y="56"/>
                  </a:cubicBezTo>
                  <a:cubicBezTo>
                    <a:pt x="13" y="120"/>
                    <a:pt x="13" y="196"/>
                    <a:pt x="13" y="285"/>
                  </a:cubicBezTo>
                  <a:cubicBezTo>
                    <a:pt x="13" y="285"/>
                    <a:pt x="13" y="298"/>
                    <a:pt x="39" y="298"/>
                  </a:cubicBezTo>
                  <a:cubicBezTo>
                    <a:pt x="52" y="298"/>
                    <a:pt x="77" y="311"/>
                    <a:pt x="77" y="311"/>
                  </a:cubicBezTo>
                  <a:cubicBezTo>
                    <a:pt x="77" y="311"/>
                    <a:pt x="26" y="336"/>
                    <a:pt x="13" y="336"/>
                  </a:cubicBezTo>
                  <a:cubicBezTo>
                    <a:pt x="1" y="336"/>
                    <a:pt x="1" y="349"/>
                    <a:pt x="1" y="349"/>
                  </a:cubicBezTo>
                  <a:cubicBezTo>
                    <a:pt x="1" y="374"/>
                    <a:pt x="13" y="400"/>
                    <a:pt x="13" y="413"/>
                  </a:cubicBezTo>
                  <a:cubicBezTo>
                    <a:pt x="39" y="438"/>
                    <a:pt x="52" y="489"/>
                    <a:pt x="77" y="527"/>
                  </a:cubicBezTo>
                  <a:cubicBezTo>
                    <a:pt x="77" y="540"/>
                    <a:pt x="103" y="540"/>
                    <a:pt x="77" y="540"/>
                  </a:cubicBezTo>
                  <a:cubicBezTo>
                    <a:pt x="94" y="548"/>
                    <a:pt x="111" y="553"/>
                    <a:pt x="127" y="553"/>
                  </a:cubicBezTo>
                  <a:cubicBezTo>
                    <a:pt x="159" y="553"/>
                    <a:pt x="187" y="536"/>
                    <a:pt x="204" y="502"/>
                  </a:cubicBezTo>
                  <a:cubicBezTo>
                    <a:pt x="243" y="476"/>
                    <a:pt x="243" y="425"/>
                    <a:pt x="255" y="400"/>
                  </a:cubicBezTo>
                  <a:cubicBezTo>
                    <a:pt x="255" y="362"/>
                    <a:pt x="268" y="349"/>
                    <a:pt x="255" y="336"/>
                  </a:cubicBezTo>
                  <a:cubicBezTo>
                    <a:pt x="255" y="336"/>
                    <a:pt x="255" y="311"/>
                    <a:pt x="243" y="311"/>
                  </a:cubicBezTo>
                  <a:cubicBezTo>
                    <a:pt x="230" y="298"/>
                    <a:pt x="179" y="298"/>
                    <a:pt x="179" y="298"/>
                  </a:cubicBezTo>
                  <a:cubicBezTo>
                    <a:pt x="179" y="298"/>
                    <a:pt x="204" y="285"/>
                    <a:pt x="230" y="285"/>
                  </a:cubicBezTo>
                  <a:cubicBezTo>
                    <a:pt x="243" y="285"/>
                    <a:pt x="243" y="260"/>
                    <a:pt x="243" y="260"/>
                  </a:cubicBezTo>
                  <a:cubicBezTo>
                    <a:pt x="243" y="183"/>
                    <a:pt x="243" y="120"/>
                    <a:pt x="192" y="43"/>
                  </a:cubicBezTo>
                  <a:cubicBezTo>
                    <a:pt x="192" y="31"/>
                    <a:pt x="179" y="31"/>
                    <a:pt x="166" y="5"/>
                  </a:cubicBezTo>
                  <a:cubicBezTo>
                    <a:pt x="157" y="2"/>
                    <a:pt x="14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a:off x="675545" y="2010242"/>
              <a:ext cx="11595" cy="39871"/>
            </a:xfrm>
            <a:custGeom>
              <a:rect b="b" l="l" r="r" t="t"/>
              <a:pathLst>
                <a:path extrusionOk="0" h="1011" w="294">
                  <a:moveTo>
                    <a:pt x="154" y="0"/>
                  </a:moveTo>
                  <a:cubicBezTo>
                    <a:pt x="103" y="0"/>
                    <a:pt x="64" y="13"/>
                    <a:pt x="52" y="64"/>
                  </a:cubicBezTo>
                  <a:cubicBezTo>
                    <a:pt x="26" y="229"/>
                    <a:pt x="26" y="370"/>
                    <a:pt x="26" y="510"/>
                  </a:cubicBezTo>
                  <a:cubicBezTo>
                    <a:pt x="26" y="522"/>
                    <a:pt x="26" y="522"/>
                    <a:pt x="39" y="548"/>
                  </a:cubicBezTo>
                  <a:cubicBezTo>
                    <a:pt x="52" y="561"/>
                    <a:pt x="90" y="561"/>
                    <a:pt x="90" y="573"/>
                  </a:cubicBezTo>
                  <a:cubicBezTo>
                    <a:pt x="90" y="586"/>
                    <a:pt x="39" y="586"/>
                    <a:pt x="26" y="611"/>
                  </a:cubicBezTo>
                  <a:cubicBezTo>
                    <a:pt x="1" y="624"/>
                    <a:pt x="1" y="624"/>
                    <a:pt x="1" y="637"/>
                  </a:cubicBezTo>
                  <a:cubicBezTo>
                    <a:pt x="1" y="675"/>
                    <a:pt x="26" y="713"/>
                    <a:pt x="26" y="752"/>
                  </a:cubicBezTo>
                  <a:cubicBezTo>
                    <a:pt x="39" y="828"/>
                    <a:pt x="52" y="892"/>
                    <a:pt x="90" y="968"/>
                  </a:cubicBezTo>
                  <a:cubicBezTo>
                    <a:pt x="99" y="997"/>
                    <a:pt x="109" y="1011"/>
                    <a:pt x="113" y="1011"/>
                  </a:cubicBezTo>
                  <a:cubicBezTo>
                    <a:pt x="115" y="1011"/>
                    <a:pt x="115" y="1009"/>
                    <a:pt x="115" y="1006"/>
                  </a:cubicBezTo>
                  <a:cubicBezTo>
                    <a:pt x="127" y="1009"/>
                    <a:pt x="139" y="1011"/>
                    <a:pt x="151" y="1011"/>
                  </a:cubicBezTo>
                  <a:cubicBezTo>
                    <a:pt x="188" y="1011"/>
                    <a:pt x="220" y="994"/>
                    <a:pt x="230" y="955"/>
                  </a:cubicBezTo>
                  <a:cubicBezTo>
                    <a:pt x="255" y="879"/>
                    <a:pt x="255" y="815"/>
                    <a:pt x="281" y="739"/>
                  </a:cubicBezTo>
                  <a:cubicBezTo>
                    <a:pt x="281" y="701"/>
                    <a:pt x="294" y="650"/>
                    <a:pt x="281" y="624"/>
                  </a:cubicBezTo>
                  <a:cubicBezTo>
                    <a:pt x="281" y="611"/>
                    <a:pt x="281" y="611"/>
                    <a:pt x="255" y="586"/>
                  </a:cubicBezTo>
                  <a:cubicBezTo>
                    <a:pt x="243" y="573"/>
                    <a:pt x="192" y="573"/>
                    <a:pt x="192" y="561"/>
                  </a:cubicBezTo>
                  <a:cubicBezTo>
                    <a:pt x="192" y="548"/>
                    <a:pt x="230" y="548"/>
                    <a:pt x="243" y="522"/>
                  </a:cubicBezTo>
                  <a:cubicBezTo>
                    <a:pt x="255" y="510"/>
                    <a:pt x="255" y="510"/>
                    <a:pt x="255" y="497"/>
                  </a:cubicBezTo>
                  <a:cubicBezTo>
                    <a:pt x="255" y="357"/>
                    <a:pt x="255" y="204"/>
                    <a:pt x="217" y="64"/>
                  </a:cubicBezTo>
                  <a:cubicBezTo>
                    <a:pt x="192" y="38"/>
                    <a:pt x="179"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a:off x="695145" y="1942963"/>
              <a:ext cx="12581" cy="149153"/>
            </a:xfrm>
            <a:custGeom>
              <a:rect b="b" l="l" r="r" t="t"/>
              <a:pathLst>
                <a:path extrusionOk="0" h="3782" w="319">
                  <a:moveTo>
                    <a:pt x="115" y="0"/>
                  </a:moveTo>
                  <a:cubicBezTo>
                    <a:pt x="64" y="0"/>
                    <a:pt x="39" y="38"/>
                    <a:pt x="39" y="89"/>
                  </a:cubicBezTo>
                  <a:cubicBezTo>
                    <a:pt x="13" y="382"/>
                    <a:pt x="13" y="688"/>
                    <a:pt x="13" y="993"/>
                  </a:cubicBezTo>
                  <a:cubicBezTo>
                    <a:pt x="13" y="1299"/>
                    <a:pt x="13" y="1592"/>
                    <a:pt x="39" y="1897"/>
                  </a:cubicBezTo>
                  <a:cubicBezTo>
                    <a:pt x="39" y="1935"/>
                    <a:pt x="39" y="1974"/>
                    <a:pt x="51" y="2012"/>
                  </a:cubicBezTo>
                  <a:cubicBezTo>
                    <a:pt x="64" y="2037"/>
                    <a:pt x="102" y="2088"/>
                    <a:pt x="102" y="2126"/>
                  </a:cubicBezTo>
                  <a:cubicBezTo>
                    <a:pt x="102" y="2152"/>
                    <a:pt x="51" y="2203"/>
                    <a:pt x="39" y="2228"/>
                  </a:cubicBezTo>
                  <a:cubicBezTo>
                    <a:pt x="13" y="2267"/>
                    <a:pt x="13" y="2317"/>
                    <a:pt x="13" y="2343"/>
                  </a:cubicBezTo>
                  <a:cubicBezTo>
                    <a:pt x="0" y="2483"/>
                    <a:pt x="39" y="2649"/>
                    <a:pt x="39" y="2789"/>
                  </a:cubicBezTo>
                  <a:cubicBezTo>
                    <a:pt x="51" y="3094"/>
                    <a:pt x="77" y="3400"/>
                    <a:pt x="115" y="3693"/>
                  </a:cubicBezTo>
                  <a:cubicBezTo>
                    <a:pt x="115" y="3744"/>
                    <a:pt x="140" y="3756"/>
                    <a:pt x="191" y="3782"/>
                  </a:cubicBezTo>
                  <a:cubicBezTo>
                    <a:pt x="230" y="3782"/>
                    <a:pt x="268" y="3744"/>
                    <a:pt x="268" y="3693"/>
                  </a:cubicBezTo>
                  <a:cubicBezTo>
                    <a:pt x="293" y="3400"/>
                    <a:pt x="306" y="3094"/>
                    <a:pt x="306" y="2789"/>
                  </a:cubicBezTo>
                  <a:cubicBezTo>
                    <a:pt x="306" y="2649"/>
                    <a:pt x="319" y="2483"/>
                    <a:pt x="306" y="2343"/>
                  </a:cubicBezTo>
                  <a:cubicBezTo>
                    <a:pt x="306" y="2317"/>
                    <a:pt x="306" y="2267"/>
                    <a:pt x="293" y="2228"/>
                  </a:cubicBezTo>
                  <a:cubicBezTo>
                    <a:pt x="268" y="2203"/>
                    <a:pt x="230" y="2152"/>
                    <a:pt x="230" y="2126"/>
                  </a:cubicBezTo>
                  <a:cubicBezTo>
                    <a:pt x="230" y="2088"/>
                    <a:pt x="255" y="2037"/>
                    <a:pt x="268" y="2012"/>
                  </a:cubicBezTo>
                  <a:cubicBezTo>
                    <a:pt x="306" y="1974"/>
                    <a:pt x="293" y="1935"/>
                    <a:pt x="293" y="1897"/>
                  </a:cubicBezTo>
                  <a:cubicBezTo>
                    <a:pt x="268" y="1592"/>
                    <a:pt x="268" y="1299"/>
                    <a:pt x="255" y="993"/>
                  </a:cubicBezTo>
                  <a:cubicBezTo>
                    <a:pt x="242" y="688"/>
                    <a:pt x="230" y="382"/>
                    <a:pt x="191" y="89"/>
                  </a:cubicBezTo>
                  <a:cubicBezTo>
                    <a:pt x="191" y="38"/>
                    <a:pt x="16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
            <p:cNvSpPr/>
            <p:nvPr/>
          </p:nvSpPr>
          <p:spPr>
            <a:xfrm>
              <a:off x="687613" y="1576356"/>
              <a:ext cx="14592" cy="310373"/>
            </a:xfrm>
            <a:custGeom>
              <a:rect b="b" l="l" r="r" t="t"/>
              <a:pathLst>
                <a:path extrusionOk="0" h="7870" w="370">
                  <a:moveTo>
                    <a:pt x="77" y="1"/>
                  </a:moveTo>
                  <a:cubicBezTo>
                    <a:pt x="39" y="1"/>
                    <a:pt x="0" y="39"/>
                    <a:pt x="0" y="77"/>
                  </a:cubicBezTo>
                  <a:cubicBezTo>
                    <a:pt x="0" y="714"/>
                    <a:pt x="0" y="1376"/>
                    <a:pt x="13" y="2013"/>
                  </a:cubicBezTo>
                  <a:cubicBezTo>
                    <a:pt x="39" y="2649"/>
                    <a:pt x="51" y="3299"/>
                    <a:pt x="64" y="3935"/>
                  </a:cubicBezTo>
                  <a:cubicBezTo>
                    <a:pt x="64" y="4012"/>
                    <a:pt x="64" y="4088"/>
                    <a:pt x="77" y="4177"/>
                  </a:cubicBezTo>
                  <a:cubicBezTo>
                    <a:pt x="102" y="4254"/>
                    <a:pt x="128" y="4330"/>
                    <a:pt x="128" y="4406"/>
                  </a:cubicBezTo>
                  <a:cubicBezTo>
                    <a:pt x="128" y="4496"/>
                    <a:pt x="77" y="4572"/>
                    <a:pt x="64" y="4648"/>
                  </a:cubicBezTo>
                  <a:cubicBezTo>
                    <a:pt x="51" y="4725"/>
                    <a:pt x="51" y="4814"/>
                    <a:pt x="51" y="4890"/>
                  </a:cubicBezTo>
                  <a:cubicBezTo>
                    <a:pt x="51" y="5221"/>
                    <a:pt x="64" y="5540"/>
                    <a:pt x="77" y="5858"/>
                  </a:cubicBezTo>
                  <a:cubicBezTo>
                    <a:pt x="115" y="6495"/>
                    <a:pt x="128" y="7157"/>
                    <a:pt x="179" y="7793"/>
                  </a:cubicBezTo>
                  <a:cubicBezTo>
                    <a:pt x="179" y="7819"/>
                    <a:pt x="204" y="7857"/>
                    <a:pt x="268" y="7870"/>
                  </a:cubicBezTo>
                  <a:cubicBezTo>
                    <a:pt x="319" y="7870"/>
                    <a:pt x="357" y="7832"/>
                    <a:pt x="357" y="7793"/>
                  </a:cubicBezTo>
                  <a:cubicBezTo>
                    <a:pt x="370" y="7157"/>
                    <a:pt x="357" y="6495"/>
                    <a:pt x="357" y="5858"/>
                  </a:cubicBezTo>
                  <a:cubicBezTo>
                    <a:pt x="357" y="5527"/>
                    <a:pt x="357" y="5209"/>
                    <a:pt x="331" y="4890"/>
                  </a:cubicBezTo>
                  <a:cubicBezTo>
                    <a:pt x="331" y="4814"/>
                    <a:pt x="331" y="4725"/>
                    <a:pt x="319" y="4648"/>
                  </a:cubicBezTo>
                  <a:cubicBezTo>
                    <a:pt x="306" y="4572"/>
                    <a:pt x="255" y="4496"/>
                    <a:pt x="255" y="4406"/>
                  </a:cubicBezTo>
                  <a:cubicBezTo>
                    <a:pt x="242" y="4330"/>
                    <a:pt x="268" y="4254"/>
                    <a:pt x="293" y="4177"/>
                  </a:cubicBezTo>
                  <a:cubicBezTo>
                    <a:pt x="319" y="4088"/>
                    <a:pt x="306" y="4012"/>
                    <a:pt x="306" y="3935"/>
                  </a:cubicBezTo>
                  <a:cubicBezTo>
                    <a:pt x="268" y="3299"/>
                    <a:pt x="268" y="2649"/>
                    <a:pt x="242" y="2013"/>
                  </a:cubicBezTo>
                  <a:cubicBezTo>
                    <a:pt x="230" y="1376"/>
                    <a:pt x="191" y="714"/>
                    <a:pt x="166" y="77"/>
                  </a:cubicBezTo>
                  <a:cubicBezTo>
                    <a:pt x="166"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
            <p:cNvSpPr/>
            <p:nvPr/>
          </p:nvSpPr>
          <p:spPr>
            <a:xfrm>
              <a:off x="664503" y="1501032"/>
              <a:ext cx="19640" cy="493166"/>
            </a:xfrm>
            <a:custGeom>
              <a:rect b="b" l="l" r="r" t="t"/>
              <a:pathLst>
                <a:path extrusionOk="0" h="12505" w="498">
                  <a:moveTo>
                    <a:pt x="77" y="1"/>
                  </a:moveTo>
                  <a:cubicBezTo>
                    <a:pt x="26" y="1"/>
                    <a:pt x="1" y="39"/>
                    <a:pt x="1" y="90"/>
                  </a:cubicBezTo>
                  <a:lnTo>
                    <a:pt x="13" y="1631"/>
                  </a:lnTo>
                  <a:lnTo>
                    <a:pt x="52" y="3171"/>
                  </a:lnTo>
                  <a:lnTo>
                    <a:pt x="128" y="6265"/>
                  </a:lnTo>
                  <a:cubicBezTo>
                    <a:pt x="141" y="6393"/>
                    <a:pt x="128" y="6520"/>
                    <a:pt x="153" y="6647"/>
                  </a:cubicBezTo>
                  <a:cubicBezTo>
                    <a:pt x="179" y="6775"/>
                    <a:pt x="204" y="6902"/>
                    <a:pt x="204" y="7029"/>
                  </a:cubicBezTo>
                  <a:cubicBezTo>
                    <a:pt x="217" y="7157"/>
                    <a:pt x="179" y="7284"/>
                    <a:pt x="153" y="7411"/>
                  </a:cubicBezTo>
                  <a:lnTo>
                    <a:pt x="153" y="7793"/>
                  </a:lnTo>
                  <a:cubicBezTo>
                    <a:pt x="153" y="8303"/>
                    <a:pt x="192" y="8825"/>
                    <a:pt x="204" y="9334"/>
                  </a:cubicBezTo>
                  <a:cubicBezTo>
                    <a:pt x="243" y="10366"/>
                    <a:pt x="281" y="11384"/>
                    <a:pt x="332" y="12416"/>
                  </a:cubicBezTo>
                  <a:cubicBezTo>
                    <a:pt x="332" y="12467"/>
                    <a:pt x="370" y="12505"/>
                    <a:pt x="408" y="12505"/>
                  </a:cubicBezTo>
                  <a:cubicBezTo>
                    <a:pt x="459" y="12505"/>
                    <a:pt x="497" y="12467"/>
                    <a:pt x="497" y="12416"/>
                  </a:cubicBezTo>
                  <a:cubicBezTo>
                    <a:pt x="497" y="11384"/>
                    <a:pt x="472" y="10366"/>
                    <a:pt x="459" y="9334"/>
                  </a:cubicBezTo>
                  <a:cubicBezTo>
                    <a:pt x="446" y="8825"/>
                    <a:pt x="459" y="8303"/>
                    <a:pt x="434" y="7793"/>
                  </a:cubicBezTo>
                  <a:cubicBezTo>
                    <a:pt x="408" y="7666"/>
                    <a:pt x="408" y="7539"/>
                    <a:pt x="395" y="7411"/>
                  </a:cubicBezTo>
                  <a:cubicBezTo>
                    <a:pt x="370" y="7284"/>
                    <a:pt x="319" y="7157"/>
                    <a:pt x="319" y="7029"/>
                  </a:cubicBezTo>
                  <a:cubicBezTo>
                    <a:pt x="306" y="6902"/>
                    <a:pt x="332" y="6775"/>
                    <a:pt x="344" y="6647"/>
                  </a:cubicBezTo>
                  <a:cubicBezTo>
                    <a:pt x="370" y="6520"/>
                    <a:pt x="344" y="6393"/>
                    <a:pt x="344" y="6265"/>
                  </a:cubicBezTo>
                  <a:lnTo>
                    <a:pt x="268" y="3171"/>
                  </a:lnTo>
                  <a:lnTo>
                    <a:pt x="217" y="1631"/>
                  </a:lnTo>
                  <a:lnTo>
                    <a:pt x="153" y="90"/>
                  </a:lnTo>
                  <a:cubicBezTo>
                    <a:pt x="153" y="39"/>
                    <a:pt x="128"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
            <p:cNvSpPr/>
            <p:nvPr/>
          </p:nvSpPr>
          <p:spPr>
            <a:xfrm>
              <a:off x="666514" y="799527"/>
              <a:ext cx="17629" cy="412319"/>
            </a:xfrm>
            <a:custGeom>
              <a:rect b="b" l="l" r="r" t="t"/>
              <a:pathLst>
                <a:path extrusionOk="0" h="10455" w="447">
                  <a:moveTo>
                    <a:pt x="77" y="0"/>
                  </a:moveTo>
                  <a:cubicBezTo>
                    <a:pt x="26" y="0"/>
                    <a:pt x="1" y="26"/>
                    <a:pt x="1" y="77"/>
                  </a:cubicBezTo>
                  <a:lnTo>
                    <a:pt x="13" y="1363"/>
                  </a:lnTo>
                  <a:lnTo>
                    <a:pt x="26" y="2662"/>
                  </a:lnTo>
                  <a:lnTo>
                    <a:pt x="90" y="5234"/>
                  </a:lnTo>
                  <a:cubicBezTo>
                    <a:pt x="90" y="5348"/>
                    <a:pt x="77" y="5437"/>
                    <a:pt x="102" y="5552"/>
                  </a:cubicBezTo>
                  <a:cubicBezTo>
                    <a:pt x="115" y="5667"/>
                    <a:pt x="153" y="5756"/>
                    <a:pt x="153" y="5870"/>
                  </a:cubicBezTo>
                  <a:cubicBezTo>
                    <a:pt x="166" y="5972"/>
                    <a:pt x="115" y="6074"/>
                    <a:pt x="102" y="6189"/>
                  </a:cubicBezTo>
                  <a:lnTo>
                    <a:pt x="102" y="6507"/>
                  </a:lnTo>
                  <a:cubicBezTo>
                    <a:pt x="102" y="6940"/>
                    <a:pt x="141" y="7373"/>
                    <a:pt x="153" y="7793"/>
                  </a:cubicBezTo>
                  <a:cubicBezTo>
                    <a:pt x="192" y="8659"/>
                    <a:pt x="217" y="9512"/>
                    <a:pt x="268" y="10378"/>
                  </a:cubicBezTo>
                  <a:cubicBezTo>
                    <a:pt x="268" y="10429"/>
                    <a:pt x="293" y="10454"/>
                    <a:pt x="357" y="10454"/>
                  </a:cubicBezTo>
                  <a:cubicBezTo>
                    <a:pt x="408" y="10454"/>
                    <a:pt x="446" y="10429"/>
                    <a:pt x="446" y="10378"/>
                  </a:cubicBezTo>
                  <a:cubicBezTo>
                    <a:pt x="446" y="9512"/>
                    <a:pt x="421" y="8659"/>
                    <a:pt x="421" y="7793"/>
                  </a:cubicBezTo>
                  <a:cubicBezTo>
                    <a:pt x="408" y="7373"/>
                    <a:pt x="408" y="6940"/>
                    <a:pt x="395" y="6507"/>
                  </a:cubicBezTo>
                  <a:cubicBezTo>
                    <a:pt x="395" y="6392"/>
                    <a:pt x="395" y="6303"/>
                    <a:pt x="383" y="6189"/>
                  </a:cubicBezTo>
                  <a:cubicBezTo>
                    <a:pt x="357" y="6074"/>
                    <a:pt x="319" y="5985"/>
                    <a:pt x="319" y="5870"/>
                  </a:cubicBezTo>
                  <a:cubicBezTo>
                    <a:pt x="293" y="5781"/>
                    <a:pt x="332" y="5667"/>
                    <a:pt x="344" y="5552"/>
                  </a:cubicBezTo>
                  <a:cubicBezTo>
                    <a:pt x="357" y="5437"/>
                    <a:pt x="344" y="5348"/>
                    <a:pt x="344" y="5234"/>
                  </a:cubicBezTo>
                  <a:lnTo>
                    <a:pt x="268" y="2662"/>
                  </a:lnTo>
                  <a:lnTo>
                    <a:pt x="217" y="1363"/>
                  </a:lnTo>
                  <a:lnTo>
                    <a:pt x="153" y="77"/>
                  </a:lnTo>
                  <a:cubicBezTo>
                    <a:pt x="153" y="26"/>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
            <p:cNvSpPr/>
            <p:nvPr/>
          </p:nvSpPr>
          <p:spPr>
            <a:xfrm>
              <a:off x="644429" y="722704"/>
              <a:ext cx="17116" cy="408296"/>
            </a:xfrm>
            <a:custGeom>
              <a:rect b="b" l="l" r="r" t="t"/>
              <a:pathLst>
                <a:path extrusionOk="0" h="10353" w="434">
                  <a:moveTo>
                    <a:pt x="77" y="0"/>
                  </a:moveTo>
                  <a:cubicBezTo>
                    <a:pt x="26" y="0"/>
                    <a:pt x="0" y="38"/>
                    <a:pt x="0" y="76"/>
                  </a:cubicBezTo>
                  <a:lnTo>
                    <a:pt x="13" y="1350"/>
                  </a:lnTo>
                  <a:lnTo>
                    <a:pt x="26" y="2623"/>
                  </a:lnTo>
                  <a:lnTo>
                    <a:pt x="89" y="5170"/>
                  </a:lnTo>
                  <a:cubicBezTo>
                    <a:pt x="89" y="5284"/>
                    <a:pt x="89" y="5386"/>
                    <a:pt x="115" y="5488"/>
                  </a:cubicBezTo>
                  <a:cubicBezTo>
                    <a:pt x="128" y="5603"/>
                    <a:pt x="153" y="5705"/>
                    <a:pt x="153" y="5806"/>
                  </a:cubicBezTo>
                  <a:cubicBezTo>
                    <a:pt x="179" y="5921"/>
                    <a:pt x="128" y="6023"/>
                    <a:pt x="115" y="6125"/>
                  </a:cubicBezTo>
                  <a:lnTo>
                    <a:pt x="115" y="6443"/>
                  </a:lnTo>
                  <a:cubicBezTo>
                    <a:pt x="115" y="6876"/>
                    <a:pt x="140" y="7296"/>
                    <a:pt x="153" y="7729"/>
                  </a:cubicBezTo>
                  <a:cubicBezTo>
                    <a:pt x="191" y="8570"/>
                    <a:pt x="217" y="9423"/>
                    <a:pt x="268" y="10276"/>
                  </a:cubicBezTo>
                  <a:cubicBezTo>
                    <a:pt x="268" y="10314"/>
                    <a:pt x="306" y="10352"/>
                    <a:pt x="344" y="10352"/>
                  </a:cubicBezTo>
                  <a:cubicBezTo>
                    <a:pt x="395" y="10352"/>
                    <a:pt x="433" y="10314"/>
                    <a:pt x="433" y="10276"/>
                  </a:cubicBezTo>
                  <a:cubicBezTo>
                    <a:pt x="433" y="9423"/>
                    <a:pt x="408" y="8570"/>
                    <a:pt x="408" y="7729"/>
                  </a:cubicBezTo>
                  <a:cubicBezTo>
                    <a:pt x="395" y="7296"/>
                    <a:pt x="395" y="6876"/>
                    <a:pt x="382" y="6443"/>
                  </a:cubicBezTo>
                  <a:cubicBezTo>
                    <a:pt x="382" y="6341"/>
                    <a:pt x="382" y="6239"/>
                    <a:pt x="370" y="6125"/>
                  </a:cubicBezTo>
                  <a:cubicBezTo>
                    <a:pt x="344" y="6023"/>
                    <a:pt x="306" y="5921"/>
                    <a:pt x="306" y="5806"/>
                  </a:cubicBezTo>
                  <a:cubicBezTo>
                    <a:pt x="280" y="5705"/>
                    <a:pt x="319" y="5603"/>
                    <a:pt x="331" y="5488"/>
                  </a:cubicBezTo>
                  <a:cubicBezTo>
                    <a:pt x="344" y="5386"/>
                    <a:pt x="331" y="5284"/>
                    <a:pt x="331" y="5170"/>
                  </a:cubicBezTo>
                  <a:lnTo>
                    <a:pt x="268" y="2623"/>
                  </a:lnTo>
                  <a:lnTo>
                    <a:pt x="217" y="1350"/>
                  </a:lnTo>
                  <a:lnTo>
                    <a:pt x="153" y="76"/>
                  </a:lnTo>
                  <a:cubicBezTo>
                    <a:pt x="153" y="38"/>
                    <a:pt x="128" y="0"/>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618795" y="371675"/>
              <a:ext cx="2822779" cy="1916150"/>
            </a:xfrm>
            <a:custGeom>
              <a:rect b="b" l="l" r="r" t="t"/>
              <a:pathLst>
                <a:path extrusionOk="0" h="48587" w="71576">
                  <a:moveTo>
                    <a:pt x="62463" y="440"/>
                  </a:moveTo>
                  <a:cubicBezTo>
                    <a:pt x="63155" y="440"/>
                    <a:pt x="63846" y="446"/>
                    <a:pt x="64534" y="459"/>
                  </a:cubicBezTo>
                  <a:lnTo>
                    <a:pt x="66609" y="472"/>
                  </a:lnTo>
                  <a:lnTo>
                    <a:pt x="67641" y="484"/>
                  </a:lnTo>
                  <a:cubicBezTo>
                    <a:pt x="67972" y="484"/>
                    <a:pt x="68316" y="535"/>
                    <a:pt x="68596" y="663"/>
                  </a:cubicBezTo>
                  <a:cubicBezTo>
                    <a:pt x="68608" y="675"/>
                    <a:pt x="68634" y="675"/>
                    <a:pt x="68647" y="675"/>
                  </a:cubicBezTo>
                  <a:cubicBezTo>
                    <a:pt x="68665" y="676"/>
                    <a:pt x="68684" y="677"/>
                    <a:pt x="68703" y="678"/>
                  </a:cubicBezTo>
                  <a:lnTo>
                    <a:pt x="68703" y="678"/>
                  </a:lnTo>
                  <a:cubicBezTo>
                    <a:pt x="68858" y="770"/>
                    <a:pt x="68999" y="883"/>
                    <a:pt x="69105" y="1032"/>
                  </a:cubicBezTo>
                  <a:cubicBezTo>
                    <a:pt x="69232" y="1197"/>
                    <a:pt x="69309" y="1414"/>
                    <a:pt x="69360" y="1618"/>
                  </a:cubicBezTo>
                  <a:cubicBezTo>
                    <a:pt x="69411" y="1821"/>
                    <a:pt x="69423" y="2038"/>
                    <a:pt x="69423" y="2267"/>
                  </a:cubicBezTo>
                  <a:lnTo>
                    <a:pt x="69462" y="2955"/>
                  </a:lnTo>
                  <a:lnTo>
                    <a:pt x="69538" y="5680"/>
                  </a:lnTo>
                  <a:lnTo>
                    <a:pt x="69678" y="11117"/>
                  </a:lnTo>
                  <a:lnTo>
                    <a:pt x="69971" y="22004"/>
                  </a:lnTo>
                  <a:lnTo>
                    <a:pt x="70518" y="43790"/>
                  </a:lnTo>
                  <a:cubicBezTo>
                    <a:pt x="70557" y="44147"/>
                    <a:pt x="70557" y="44529"/>
                    <a:pt x="70468" y="44873"/>
                  </a:cubicBezTo>
                  <a:cubicBezTo>
                    <a:pt x="70391" y="45229"/>
                    <a:pt x="70213" y="45560"/>
                    <a:pt x="69933" y="45789"/>
                  </a:cubicBezTo>
                  <a:cubicBezTo>
                    <a:pt x="69640" y="46006"/>
                    <a:pt x="69296" y="46108"/>
                    <a:pt x="68927" y="46133"/>
                  </a:cubicBezTo>
                  <a:cubicBezTo>
                    <a:pt x="68838" y="46140"/>
                    <a:pt x="68752" y="46143"/>
                    <a:pt x="68664" y="46143"/>
                  </a:cubicBezTo>
                  <a:cubicBezTo>
                    <a:pt x="68577" y="46143"/>
                    <a:pt x="68487" y="46140"/>
                    <a:pt x="68392" y="46133"/>
                  </a:cubicBezTo>
                  <a:lnTo>
                    <a:pt x="67832" y="46133"/>
                  </a:lnTo>
                  <a:cubicBezTo>
                    <a:pt x="67093" y="46127"/>
                    <a:pt x="66348" y="46124"/>
                    <a:pt x="65603" y="46124"/>
                  </a:cubicBezTo>
                  <a:cubicBezTo>
                    <a:pt x="64858" y="46124"/>
                    <a:pt x="64114" y="46127"/>
                    <a:pt x="63375" y="46133"/>
                  </a:cubicBezTo>
                  <a:cubicBezTo>
                    <a:pt x="60395" y="46146"/>
                    <a:pt x="57441" y="46210"/>
                    <a:pt x="54462" y="46299"/>
                  </a:cubicBezTo>
                  <a:cubicBezTo>
                    <a:pt x="51482" y="46375"/>
                    <a:pt x="48502" y="46464"/>
                    <a:pt x="45548" y="46592"/>
                  </a:cubicBezTo>
                  <a:cubicBezTo>
                    <a:pt x="42632" y="46717"/>
                    <a:pt x="39715" y="46842"/>
                    <a:pt x="36799" y="47003"/>
                  </a:cubicBezTo>
                  <a:lnTo>
                    <a:pt x="36799" y="47003"/>
                  </a:lnTo>
                  <a:cubicBezTo>
                    <a:pt x="36748" y="43229"/>
                    <a:pt x="36672" y="39454"/>
                    <a:pt x="36584" y="35679"/>
                  </a:cubicBezTo>
                  <a:lnTo>
                    <a:pt x="36304" y="24219"/>
                  </a:lnTo>
                  <a:lnTo>
                    <a:pt x="35985" y="12759"/>
                  </a:lnTo>
                  <a:cubicBezTo>
                    <a:pt x="35872" y="8979"/>
                    <a:pt x="35746" y="5199"/>
                    <a:pt x="35620" y="1418"/>
                  </a:cubicBezTo>
                  <a:lnTo>
                    <a:pt x="35620" y="1418"/>
                  </a:lnTo>
                  <a:cubicBezTo>
                    <a:pt x="38356" y="1231"/>
                    <a:pt x="41067" y="1055"/>
                    <a:pt x="43804" y="917"/>
                  </a:cubicBezTo>
                  <a:cubicBezTo>
                    <a:pt x="46567" y="777"/>
                    <a:pt x="49317" y="663"/>
                    <a:pt x="52093" y="586"/>
                  </a:cubicBezTo>
                  <a:cubicBezTo>
                    <a:pt x="54844" y="523"/>
                    <a:pt x="57620" y="459"/>
                    <a:pt x="60383" y="459"/>
                  </a:cubicBezTo>
                  <a:cubicBezTo>
                    <a:pt x="61077" y="446"/>
                    <a:pt x="61771" y="440"/>
                    <a:pt x="62463" y="440"/>
                  </a:cubicBezTo>
                  <a:close/>
                  <a:moveTo>
                    <a:pt x="69071" y="732"/>
                  </a:moveTo>
                  <a:lnTo>
                    <a:pt x="69071" y="732"/>
                  </a:lnTo>
                  <a:cubicBezTo>
                    <a:pt x="69314" y="791"/>
                    <a:pt x="69542" y="899"/>
                    <a:pt x="69729" y="1070"/>
                  </a:cubicBezTo>
                  <a:cubicBezTo>
                    <a:pt x="70009" y="1325"/>
                    <a:pt x="70136" y="1719"/>
                    <a:pt x="70175" y="2127"/>
                  </a:cubicBezTo>
                  <a:lnTo>
                    <a:pt x="70238" y="4661"/>
                  </a:lnTo>
                  <a:lnTo>
                    <a:pt x="70353" y="9716"/>
                  </a:lnTo>
                  <a:lnTo>
                    <a:pt x="70608" y="19864"/>
                  </a:lnTo>
                  <a:lnTo>
                    <a:pt x="71130" y="40161"/>
                  </a:lnTo>
                  <a:lnTo>
                    <a:pt x="71193" y="42695"/>
                  </a:lnTo>
                  <a:lnTo>
                    <a:pt x="71219" y="43969"/>
                  </a:lnTo>
                  <a:cubicBezTo>
                    <a:pt x="71257" y="44376"/>
                    <a:pt x="71257" y="44796"/>
                    <a:pt x="71193" y="45191"/>
                  </a:cubicBezTo>
                  <a:cubicBezTo>
                    <a:pt x="71117" y="45586"/>
                    <a:pt x="70964" y="45980"/>
                    <a:pt x="70684" y="46248"/>
                  </a:cubicBezTo>
                  <a:cubicBezTo>
                    <a:pt x="70404" y="46503"/>
                    <a:pt x="70009" y="46630"/>
                    <a:pt x="69614" y="46655"/>
                  </a:cubicBezTo>
                  <a:cubicBezTo>
                    <a:pt x="69546" y="46664"/>
                    <a:pt x="69480" y="46667"/>
                    <a:pt x="69413" y="46667"/>
                  </a:cubicBezTo>
                  <a:cubicBezTo>
                    <a:pt x="69279" y="46667"/>
                    <a:pt x="69143" y="46655"/>
                    <a:pt x="68990" y="46655"/>
                  </a:cubicBezTo>
                  <a:lnTo>
                    <a:pt x="68354" y="46630"/>
                  </a:lnTo>
                  <a:lnTo>
                    <a:pt x="67080" y="46592"/>
                  </a:lnTo>
                  <a:cubicBezTo>
                    <a:pt x="66370" y="46581"/>
                    <a:pt x="65655" y="46577"/>
                    <a:pt x="64939" y="46577"/>
                  </a:cubicBezTo>
                  <a:cubicBezTo>
                    <a:pt x="63962" y="46577"/>
                    <a:pt x="62983" y="46584"/>
                    <a:pt x="62013" y="46592"/>
                  </a:cubicBezTo>
                  <a:cubicBezTo>
                    <a:pt x="60319" y="46617"/>
                    <a:pt x="58613" y="46643"/>
                    <a:pt x="56932" y="46694"/>
                  </a:cubicBezTo>
                  <a:cubicBezTo>
                    <a:pt x="50212" y="46871"/>
                    <a:pt x="43479" y="47136"/>
                    <a:pt x="36758" y="47414"/>
                  </a:cubicBezTo>
                  <a:lnTo>
                    <a:pt x="36758" y="47414"/>
                  </a:lnTo>
                  <a:lnTo>
                    <a:pt x="36753" y="47247"/>
                  </a:lnTo>
                  <a:lnTo>
                    <a:pt x="36753" y="47247"/>
                  </a:lnTo>
                  <a:cubicBezTo>
                    <a:pt x="39692" y="47071"/>
                    <a:pt x="42595" y="46908"/>
                    <a:pt x="45536" y="46770"/>
                  </a:cubicBezTo>
                  <a:cubicBezTo>
                    <a:pt x="48490" y="46643"/>
                    <a:pt x="51469" y="46528"/>
                    <a:pt x="54423" y="46439"/>
                  </a:cubicBezTo>
                  <a:cubicBezTo>
                    <a:pt x="57403" y="46362"/>
                    <a:pt x="60370" y="46299"/>
                    <a:pt x="63337" y="46273"/>
                  </a:cubicBezTo>
                  <a:cubicBezTo>
                    <a:pt x="64330" y="46273"/>
                    <a:pt x="65323" y="46268"/>
                    <a:pt x="66313" y="46268"/>
                  </a:cubicBezTo>
                  <a:cubicBezTo>
                    <a:pt x="66807" y="46268"/>
                    <a:pt x="67301" y="46269"/>
                    <a:pt x="67794" y="46273"/>
                  </a:cubicBezTo>
                  <a:lnTo>
                    <a:pt x="68354" y="46273"/>
                  </a:lnTo>
                  <a:cubicBezTo>
                    <a:pt x="68443" y="46286"/>
                    <a:pt x="68535" y="46292"/>
                    <a:pt x="68629" y="46292"/>
                  </a:cubicBezTo>
                  <a:cubicBezTo>
                    <a:pt x="68723" y="46292"/>
                    <a:pt x="68819" y="46286"/>
                    <a:pt x="68914" y="46273"/>
                  </a:cubicBezTo>
                  <a:cubicBezTo>
                    <a:pt x="69283" y="46248"/>
                    <a:pt x="69678" y="46133"/>
                    <a:pt x="69984" y="45891"/>
                  </a:cubicBezTo>
                  <a:cubicBezTo>
                    <a:pt x="70136" y="45789"/>
                    <a:pt x="70264" y="45624"/>
                    <a:pt x="70366" y="45471"/>
                  </a:cubicBezTo>
                  <a:cubicBezTo>
                    <a:pt x="70455" y="45293"/>
                    <a:pt x="70518" y="45115"/>
                    <a:pt x="70569" y="44924"/>
                  </a:cubicBezTo>
                  <a:cubicBezTo>
                    <a:pt x="70646" y="44542"/>
                    <a:pt x="70646" y="44160"/>
                    <a:pt x="70620" y="43790"/>
                  </a:cubicBezTo>
                  <a:lnTo>
                    <a:pt x="70060" y="22004"/>
                  </a:lnTo>
                  <a:lnTo>
                    <a:pt x="69793" y="11117"/>
                  </a:lnTo>
                  <a:lnTo>
                    <a:pt x="69665" y="5680"/>
                  </a:lnTo>
                  <a:lnTo>
                    <a:pt x="69602" y="2955"/>
                  </a:lnTo>
                  <a:lnTo>
                    <a:pt x="69576" y="2267"/>
                  </a:lnTo>
                  <a:cubicBezTo>
                    <a:pt x="69576" y="2025"/>
                    <a:pt x="69563" y="1796"/>
                    <a:pt x="69513" y="1567"/>
                  </a:cubicBezTo>
                  <a:cubicBezTo>
                    <a:pt x="69474" y="1325"/>
                    <a:pt x="69372" y="1108"/>
                    <a:pt x="69232" y="917"/>
                  </a:cubicBezTo>
                  <a:cubicBezTo>
                    <a:pt x="69184" y="852"/>
                    <a:pt x="69130" y="789"/>
                    <a:pt x="69071" y="732"/>
                  </a:cubicBezTo>
                  <a:close/>
                  <a:moveTo>
                    <a:pt x="1984" y="2713"/>
                  </a:moveTo>
                  <a:cubicBezTo>
                    <a:pt x="1895" y="2826"/>
                    <a:pt x="1822" y="2950"/>
                    <a:pt x="1758" y="3069"/>
                  </a:cubicBezTo>
                  <a:cubicBezTo>
                    <a:pt x="1669" y="3260"/>
                    <a:pt x="1605" y="3477"/>
                    <a:pt x="1554" y="3680"/>
                  </a:cubicBezTo>
                  <a:cubicBezTo>
                    <a:pt x="1478" y="4113"/>
                    <a:pt x="1478" y="4546"/>
                    <a:pt x="1529" y="4979"/>
                  </a:cubicBezTo>
                  <a:lnTo>
                    <a:pt x="2586" y="43052"/>
                  </a:lnTo>
                  <a:lnTo>
                    <a:pt x="2649" y="45433"/>
                  </a:lnTo>
                  <a:lnTo>
                    <a:pt x="2649" y="45739"/>
                  </a:lnTo>
                  <a:lnTo>
                    <a:pt x="2649" y="46044"/>
                  </a:lnTo>
                  <a:cubicBezTo>
                    <a:pt x="2649" y="46248"/>
                    <a:pt x="2675" y="46439"/>
                    <a:pt x="2713" y="46643"/>
                  </a:cubicBezTo>
                  <a:cubicBezTo>
                    <a:pt x="2751" y="46846"/>
                    <a:pt x="2828" y="47037"/>
                    <a:pt x="2942" y="47216"/>
                  </a:cubicBezTo>
                  <a:cubicBezTo>
                    <a:pt x="3031" y="47407"/>
                    <a:pt x="3197" y="47547"/>
                    <a:pt x="3375" y="47661"/>
                  </a:cubicBezTo>
                  <a:cubicBezTo>
                    <a:pt x="3719" y="47890"/>
                    <a:pt x="4152" y="47954"/>
                    <a:pt x="4547" y="47954"/>
                  </a:cubicBezTo>
                  <a:cubicBezTo>
                    <a:pt x="4750" y="47954"/>
                    <a:pt x="4967" y="47929"/>
                    <a:pt x="5158" y="47916"/>
                  </a:cubicBezTo>
                  <a:lnTo>
                    <a:pt x="5744" y="47865"/>
                  </a:lnTo>
                  <a:lnTo>
                    <a:pt x="8112" y="47712"/>
                  </a:lnTo>
                  <a:cubicBezTo>
                    <a:pt x="11283" y="47508"/>
                    <a:pt x="14466" y="47381"/>
                    <a:pt x="17637" y="47267"/>
                  </a:cubicBezTo>
                  <a:cubicBezTo>
                    <a:pt x="20913" y="47168"/>
                    <a:pt x="24192" y="47117"/>
                    <a:pt x="27474" y="47117"/>
                  </a:cubicBezTo>
                  <a:cubicBezTo>
                    <a:pt x="30495" y="47117"/>
                    <a:pt x="33517" y="47160"/>
                    <a:pt x="36540" y="47249"/>
                  </a:cubicBezTo>
                  <a:lnTo>
                    <a:pt x="36540" y="47249"/>
                  </a:lnTo>
                  <a:lnTo>
                    <a:pt x="36553" y="47455"/>
                  </a:lnTo>
                  <a:lnTo>
                    <a:pt x="36553" y="47455"/>
                  </a:lnTo>
                  <a:cubicBezTo>
                    <a:pt x="34783" y="47430"/>
                    <a:pt x="33007" y="47418"/>
                    <a:pt x="31231" y="47418"/>
                  </a:cubicBezTo>
                  <a:cubicBezTo>
                    <a:pt x="29648" y="47418"/>
                    <a:pt x="28064" y="47427"/>
                    <a:pt x="26486" y="47445"/>
                  </a:cubicBezTo>
                  <a:cubicBezTo>
                    <a:pt x="23074" y="47483"/>
                    <a:pt x="19649" y="47547"/>
                    <a:pt x="16249" y="47674"/>
                  </a:cubicBezTo>
                  <a:cubicBezTo>
                    <a:pt x="12823" y="47789"/>
                    <a:pt x="9424" y="47954"/>
                    <a:pt x="6011" y="48171"/>
                  </a:cubicBezTo>
                  <a:lnTo>
                    <a:pt x="3452" y="48349"/>
                  </a:lnTo>
                  <a:cubicBezTo>
                    <a:pt x="3322" y="48356"/>
                    <a:pt x="3195" y="48362"/>
                    <a:pt x="3070" y="48362"/>
                  </a:cubicBezTo>
                  <a:cubicBezTo>
                    <a:pt x="2777" y="48362"/>
                    <a:pt x="2497" y="48332"/>
                    <a:pt x="2229" y="48234"/>
                  </a:cubicBezTo>
                  <a:cubicBezTo>
                    <a:pt x="2038" y="48171"/>
                    <a:pt x="1860" y="48056"/>
                    <a:pt x="1733" y="47916"/>
                  </a:cubicBezTo>
                  <a:cubicBezTo>
                    <a:pt x="1593" y="47776"/>
                    <a:pt x="1491" y="47598"/>
                    <a:pt x="1427" y="47407"/>
                  </a:cubicBezTo>
                  <a:cubicBezTo>
                    <a:pt x="1363" y="47216"/>
                    <a:pt x="1338" y="47012"/>
                    <a:pt x="1312" y="46808"/>
                  </a:cubicBezTo>
                  <a:cubicBezTo>
                    <a:pt x="1300" y="46592"/>
                    <a:pt x="1312" y="46375"/>
                    <a:pt x="1300" y="46171"/>
                  </a:cubicBezTo>
                  <a:lnTo>
                    <a:pt x="1274" y="44898"/>
                  </a:lnTo>
                  <a:lnTo>
                    <a:pt x="1211" y="42326"/>
                  </a:lnTo>
                  <a:lnTo>
                    <a:pt x="663" y="21864"/>
                  </a:lnTo>
                  <a:lnTo>
                    <a:pt x="396" y="11626"/>
                  </a:lnTo>
                  <a:lnTo>
                    <a:pt x="268" y="6507"/>
                  </a:lnTo>
                  <a:cubicBezTo>
                    <a:pt x="281" y="5654"/>
                    <a:pt x="90" y="4788"/>
                    <a:pt x="357" y="3999"/>
                  </a:cubicBezTo>
                  <a:cubicBezTo>
                    <a:pt x="485" y="3604"/>
                    <a:pt x="727" y="3273"/>
                    <a:pt x="1083" y="3044"/>
                  </a:cubicBezTo>
                  <a:cubicBezTo>
                    <a:pt x="1346" y="2872"/>
                    <a:pt x="1657" y="2772"/>
                    <a:pt x="1984" y="2713"/>
                  </a:cubicBezTo>
                  <a:close/>
                  <a:moveTo>
                    <a:pt x="60332" y="0"/>
                  </a:moveTo>
                  <a:cubicBezTo>
                    <a:pt x="58957" y="0"/>
                    <a:pt x="57569" y="26"/>
                    <a:pt x="56181" y="39"/>
                  </a:cubicBezTo>
                  <a:cubicBezTo>
                    <a:pt x="54793" y="51"/>
                    <a:pt x="53418" y="90"/>
                    <a:pt x="52030" y="128"/>
                  </a:cubicBezTo>
                  <a:cubicBezTo>
                    <a:pt x="49279" y="230"/>
                    <a:pt x="46503" y="344"/>
                    <a:pt x="43740" y="510"/>
                  </a:cubicBezTo>
                  <a:cubicBezTo>
                    <a:pt x="40977" y="675"/>
                    <a:pt x="38214" y="879"/>
                    <a:pt x="35463" y="1134"/>
                  </a:cubicBezTo>
                  <a:cubicBezTo>
                    <a:pt x="35400" y="1146"/>
                    <a:pt x="35349" y="1197"/>
                    <a:pt x="35349" y="1261"/>
                  </a:cubicBezTo>
                  <a:lnTo>
                    <a:pt x="35591" y="12721"/>
                  </a:lnTo>
                  <a:lnTo>
                    <a:pt x="35858" y="24181"/>
                  </a:lnTo>
                  <a:lnTo>
                    <a:pt x="36164" y="35641"/>
                  </a:lnTo>
                  <a:cubicBezTo>
                    <a:pt x="36265" y="39422"/>
                    <a:pt x="36390" y="43204"/>
                    <a:pt x="36541" y="46985"/>
                  </a:cubicBezTo>
                  <a:lnTo>
                    <a:pt x="36541" y="46985"/>
                  </a:lnTo>
                  <a:cubicBezTo>
                    <a:pt x="34194" y="46952"/>
                    <a:pt x="31843" y="46934"/>
                    <a:pt x="29491" y="46934"/>
                  </a:cubicBezTo>
                  <a:cubicBezTo>
                    <a:pt x="25524" y="46934"/>
                    <a:pt x="21552" y="46987"/>
                    <a:pt x="17586" y="47114"/>
                  </a:cubicBezTo>
                  <a:cubicBezTo>
                    <a:pt x="14415" y="47228"/>
                    <a:pt x="11232" y="47356"/>
                    <a:pt x="8061" y="47572"/>
                  </a:cubicBezTo>
                  <a:lnTo>
                    <a:pt x="5693" y="47725"/>
                  </a:lnTo>
                  <a:lnTo>
                    <a:pt x="5107" y="47776"/>
                  </a:lnTo>
                  <a:cubicBezTo>
                    <a:pt x="4916" y="47789"/>
                    <a:pt x="4712" y="47801"/>
                    <a:pt x="4521" y="47801"/>
                  </a:cubicBezTo>
                  <a:cubicBezTo>
                    <a:pt x="4114" y="47801"/>
                    <a:pt x="3719" y="47738"/>
                    <a:pt x="3401" y="47534"/>
                  </a:cubicBezTo>
                  <a:cubicBezTo>
                    <a:pt x="3082" y="47343"/>
                    <a:pt x="2879" y="46986"/>
                    <a:pt x="2802" y="46617"/>
                  </a:cubicBezTo>
                  <a:cubicBezTo>
                    <a:pt x="2751" y="46413"/>
                    <a:pt x="2739" y="46222"/>
                    <a:pt x="2739" y="46031"/>
                  </a:cubicBezTo>
                  <a:lnTo>
                    <a:pt x="2739" y="45739"/>
                  </a:lnTo>
                  <a:lnTo>
                    <a:pt x="2739" y="45433"/>
                  </a:lnTo>
                  <a:lnTo>
                    <a:pt x="2675" y="43052"/>
                  </a:lnTo>
                  <a:lnTo>
                    <a:pt x="1720" y="4928"/>
                  </a:lnTo>
                  <a:cubicBezTo>
                    <a:pt x="1682" y="4508"/>
                    <a:pt x="1682" y="4101"/>
                    <a:pt x="1758" y="3706"/>
                  </a:cubicBezTo>
                  <a:cubicBezTo>
                    <a:pt x="1796" y="3489"/>
                    <a:pt x="1860" y="3298"/>
                    <a:pt x="1949" y="3133"/>
                  </a:cubicBezTo>
                  <a:cubicBezTo>
                    <a:pt x="2051" y="2955"/>
                    <a:pt x="2166" y="2789"/>
                    <a:pt x="2306" y="2649"/>
                  </a:cubicBezTo>
                  <a:cubicBezTo>
                    <a:pt x="2331" y="2636"/>
                    <a:pt x="2331" y="2598"/>
                    <a:pt x="2331" y="2573"/>
                  </a:cubicBezTo>
                  <a:cubicBezTo>
                    <a:pt x="2318" y="2522"/>
                    <a:pt x="2267" y="2496"/>
                    <a:pt x="2229" y="2496"/>
                  </a:cubicBezTo>
                  <a:cubicBezTo>
                    <a:pt x="1796" y="2534"/>
                    <a:pt x="1351" y="2649"/>
                    <a:pt x="969" y="2891"/>
                  </a:cubicBezTo>
                  <a:cubicBezTo>
                    <a:pt x="587" y="3133"/>
                    <a:pt x="319" y="3528"/>
                    <a:pt x="166" y="3935"/>
                  </a:cubicBezTo>
                  <a:cubicBezTo>
                    <a:pt x="26" y="4368"/>
                    <a:pt x="1" y="4814"/>
                    <a:pt x="14" y="5247"/>
                  </a:cubicBezTo>
                  <a:cubicBezTo>
                    <a:pt x="14" y="5361"/>
                    <a:pt x="14" y="5450"/>
                    <a:pt x="26" y="5565"/>
                  </a:cubicBezTo>
                  <a:lnTo>
                    <a:pt x="39" y="5883"/>
                  </a:lnTo>
                  <a:lnTo>
                    <a:pt x="65" y="6520"/>
                  </a:lnTo>
                  <a:lnTo>
                    <a:pt x="192" y="11639"/>
                  </a:lnTo>
                  <a:lnTo>
                    <a:pt x="459" y="21876"/>
                  </a:lnTo>
                  <a:lnTo>
                    <a:pt x="981" y="42351"/>
                  </a:lnTo>
                  <a:lnTo>
                    <a:pt x="1096" y="44898"/>
                  </a:lnTo>
                  <a:lnTo>
                    <a:pt x="1121" y="46171"/>
                  </a:lnTo>
                  <a:cubicBezTo>
                    <a:pt x="1147" y="46388"/>
                    <a:pt x="1121" y="46592"/>
                    <a:pt x="1147" y="46821"/>
                  </a:cubicBezTo>
                  <a:cubicBezTo>
                    <a:pt x="1160" y="47037"/>
                    <a:pt x="1185" y="47267"/>
                    <a:pt x="1274" y="47470"/>
                  </a:cubicBezTo>
                  <a:cubicBezTo>
                    <a:pt x="1338" y="47699"/>
                    <a:pt x="1440" y="47890"/>
                    <a:pt x="1605" y="48056"/>
                  </a:cubicBezTo>
                  <a:cubicBezTo>
                    <a:pt x="1758" y="48234"/>
                    <a:pt x="1975" y="48362"/>
                    <a:pt x="2178" y="48438"/>
                  </a:cubicBezTo>
                  <a:cubicBezTo>
                    <a:pt x="2471" y="48550"/>
                    <a:pt x="2769" y="48586"/>
                    <a:pt x="3061" y="48586"/>
                  </a:cubicBezTo>
                  <a:cubicBezTo>
                    <a:pt x="3202" y="48586"/>
                    <a:pt x="3341" y="48578"/>
                    <a:pt x="3477" y="48565"/>
                  </a:cubicBezTo>
                  <a:lnTo>
                    <a:pt x="6024" y="48400"/>
                  </a:lnTo>
                  <a:cubicBezTo>
                    <a:pt x="9436" y="48171"/>
                    <a:pt x="12836" y="48018"/>
                    <a:pt x="16249" y="47903"/>
                  </a:cubicBezTo>
                  <a:cubicBezTo>
                    <a:pt x="21974" y="47689"/>
                    <a:pt x="27708" y="47601"/>
                    <a:pt x="33444" y="47601"/>
                  </a:cubicBezTo>
                  <a:cubicBezTo>
                    <a:pt x="34489" y="47601"/>
                    <a:pt x="35535" y="47604"/>
                    <a:pt x="36581" y="47610"/>
                  </a:cubicBezTo>
                  <a:lnTo>
                    <a:pt x="36581" y="47610"/>
                  </a:lnTo>
                  <a:cubicBezTo>
                    <a:pt x="36605" y="47641"/>
                    <a:pt x="36645" y="47661"/>
                    <a:pt x="36686" y="47661"/>
                  </a:cubicBezTo>
                  <a:cubicBezTo>
                    <a:pt x="43435" y="47394"/>
                    <a:pt x="50196" y="47139"/>
                    <a:pt x="56957" y="46974"/>
                  </a:cubicBezTo>
                  <a:cubicBezTo>
                    <a:pt x="59472" y="46926"/>
                    <a:pt x="62002" y="46879"/>
                    <a:pt x="64524" y="46879"/>
                  </a:cubicBezTo>
                  <a:cubicBezTo>
                    <a:pt x="65386" y="46879"/>
                    <a:pt x="66247" y="46884"/>
                    <a:pt x="67106" y="46897"/>
                  </a:cubicBezTo>
                  <a:lnTo>
                    <a:pt x="68379" y="46935"/>
                  </a:lnTo>
                  <a:lnTo>
                    <a:pt x="69016" y="46948"/>
                  </a:lnTo>
                  <a:cubicBezTo>
                    <a:pt x="69152" y="46948"/>
                    <a:pt x="69293" y="46954"/>
                    <a:pt x="69440" y="46954"/>
                  </a:cubicBezTo>
                  <a:cubicBezTo>
                    <a:pt x="69514" y="46954"/>
                    <a:pt x="69589" y="46952"/>
                    <a:pt x="69665" y="46948"/>
                  </a:cubicBezTo>
                  <a:cubicBezTo>
                    <a:pt x="70111" y="46910"/>
                    <a:pt x="70569" y="46770"/>
                    <a:pt x="70900" y="46452"/>
                  </a:cubicBezTo>
                  <a:cubicBezTo>
                    <a:pt x="71244" y="46133"/>
                    <a:pt x="71410" y="45688"/>
                    <a:pt x="71499" y="45255"/>
                  </a:cubicBezTo>
                  <a:cubicBezTo>
                    <a:pt x="71575" y="44834"/>
                    <a:pt x="71563" y="44389"/>
                    <a:pt x="71524" y="43969"/>
                  </a:cubicBezTo>
                  <a:lnTo>
                    <a:pt x="71499" y="42695"/>
                  </a:lnTo>
                  <a:lnTo>
                    <a:pt x="71372" y="40136"/>
                  </a:lnTo>
                  <a:lnTo>
                    <a:pt x="70837" y="19839"/>
                  </a:lnTo>
                  <a:lnTo>
                    <a:pt x="70569" y="9703"/>
                  </a:lnTo>
                  <a:lnTo>
                    <a:pt x="70442" y="4623"/>
                  </a:lnTo>
                  <a:lnTo>
                    <a:pt x="70417" y="3349"/>
                  </a:lnTo>
                  <a:lnTo>
                    <a:pt x="70391" y="2713"/>
                  </a:lnTo>
                  <a:lnTo>
                    <a:pt x="70391" y="2394"/>
                  </a:lnTo>
                  <a:cubicBezTo>
                    <a:pt x="70391" y="2280"/>
                    <a:pt x="70391" y="2165"/>
                    <a:pt x="70378" y="2063"/>
                  </a:cubicBezTo>
                  <a:cubicBezTo>
                    <a:pt x="70366" y="1834"/>
                    <a:pt x="70315" y="1618"/>
                    <a:pt x="70238" y="1401"/>
                  </a:cubicBezTo>
                  <a:cubicBezTo>
                    <a:pt x="70162" y="1185"/>
                    <a:pt x="70035" y="994"/>
                    <a:pt x="69856" y="828"/>
                  </a:cubicBezTo>
                  <a:cubicBezTo>
                    <a:pt x="69678" y="675"/>
                    <a:pt x="69474" y="561"/>
                    <a:pt x="69271" y="484"/>
                  </a:cubicBezTo>
                  <a:cubicBezTo>
                    <a:pt x="69062" y="411"/>
                    <a:pt x="68854" y="373"/>
                    <a:pt x="68635" y="359"/>
                  </a:cubicBezTo>
                  <a:lnTo>
                    <a:pt x="68635" y="359"/>
                  </a:lnTo>
                  <a:cubicBezTo>
                    <a:pt x="68309" y="214"/>
                    <a:pt x="67937" y="166"/>
                    <a:pt x="67590" y="153"/>
                  </a:cubicBezTo>
                  <a:lnTo>
                    <a:pt x="66558" y="115"/>
                  </a:lnTo>
                  <a:cubicBezTo>
                    <a:pt x="65871" y="90"/>
                    <a:pt x="65170" y="64"/>
                    <a:pt x="64496" y="51"/>
                  </a:cubicBezTo>
                  <a:cubicBezTo>
                    <a:pt x="63108" y="39"/>
                    <a:pt x="61720" y="0"/>
                    <a:pt x="603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2" name="Google Shape;532;p5"/>
          <p:cNvPicPr preferRelativeResize="0"/>
          <p:nvPr/>
        </p:nvPicPr>
        <p:blipFill rotWithShape="1">
          <a:blip r:embed="rId3">
            <a:alphaModFix/>
          </a:blip>
          <a:srcRect b="14756" l="0" r="0" t="14764"/>
          <a:stretch/>
        </p:blipFill>
        <p:spPr>
          <a:xfrm>
            <a:off x="949375" y="914600"/>
            <a:ext cx="3134374" cy="3314299"/>
          </a:xfrm>
          <a:prstGeom prst="rect">
            <a:avLst/>
          </a:prstGeom>
          <a:noFill/>
          <a:ln cap="flat" cmpd="sng" w="38100">
            <a:solidFill>
              <a:schemeClr val="dk1"/>
            </a:solidFill>
            <a:prstDash val="solid"/>
            <a:round/>
            <a:headEnd len="sm" w="sm" type="none"/>
            <a:tailEnd len="sm" w="sm" type="none"/>
          </a:ln>
        </p:spPr>
      </p:pic>
      <p:sp>
        <p:nvSpPr>
          <p:cNvPr id="533" name="Google Shape;533;p5"/>
          <p:cNvSpPr txBox="1"/>
          <p:nvPr>
            <p:ph type="title"/>
          </p:nvPr>
        </p:nvSpPr>
        <p:spPr>
          <a:xfrm>
            <a:off x="4966100" y="1481013"/>
            <a:ext cx="3134400" cy="59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t>Problem Statement</a:t>
            </a:r>
            <a:endParaRPr/>
          </a:p>
        </p:txBody>
      </p:sp>
      <p:sp>
        <p:nvSpPr>
          <p:cNvPr id="534" name="Google Shape;534;p5"/>
          <p:cNvSpPr txBox="1"/>
          <p:nvPr>
            <p:ph idx="1" type="subTitle"/>
          </p:nvPr>
        </p:nvSpPr>
        <p:spPr>
          <a:xfrm>
            <a:off x="4966100" y="2078463"/>
            <a:ext cx="3134400" cy="173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600"/>
              <a:buNone/>
            </a:pPr>
            <a:r>
              <a:rPr lang="en"/>
              <a:t>How to leverage language models to generate recipes tailored to user preferences and </a:t>
            </a:r>
            <a:r>
              <a:rPr lang="en"/>
              <a:t>available</a:t>
            </a:r>
            <a:r>
              <a:rPr lang="en"/>
              <a:t> ingredients?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p19"/>
          <p:cNvGrpSpPr/>
          <p:nvPr/>
        </p:nvGrpSpPr>
        <p:grpSpPr>
          <a:xfrm>
            <a:off x="4403696" y="446477"/>
            <a:ext cx="4550734" cy="4250530"/>
            <a:chOff x="1868068" y="433850"/>
            <a:chExt cx="5122969" cy="4785016"/>
          </a:xfrm>
        </p:grpSpPr>
        <p:sp>
          <p:nvSpPr>
            <p:cNvPr id="540" name="Google Shape;540;p19"/>
            <p:cNvSpPr/>
            <p:nvPr/>
          </p:nvSpPr>
          <p:spPr>
            <a:xfrm>
              <a:off x="2075250" y="461112"/>
              <a:ext cx="4915787" cy="4731113"/>
            </a:xfrm>
            <a:custGeom>
              <a:rect b="b" l="l" r="r" t="t"/>
              <a:pathLst>
                <a:path extrusionOk="0" h="15272" w="15868">
                  <a:moveTo>
                    <a:pt x="5508" y="0"/>
                  </a:moveTo>
                  <a:lnTo>
                    <a:pt x="4162" y="55"/>
                  </a:lnTo>
                  <a:cubicBezTo>
                    <a:pt x="4130" y="60"/>
                    <a:pt x="4098" y="78"/>
                    <a:pt x="4089" y="114"/>
                  </a:cubicBezTo>
                  <a:cubicBezTo>
                    <a:pt x="4035" y="310"/>
                    <a:pt x="4057" y="478"/>
                    <a:pt x="4103" y="673"/>
                  </a:cubicBezTo>
                  <a:cubicBezTo>
                    <a:pt x="4135" y="824"/>
                    <a:pt x="4180" y="964"/>
                    <a:pt x="4157" y="1110"/>
                  </a:cubicBezTo>
                  <a:cubicBezTo>
                    <a:pt x="4187" y="1339"/>
                    <a:pt x="3997" y="1578"/>
                    <a:pt x="3780" y="1578"/>
                  </a:cubicBezTo>
                  <a:cubicBezTo>
                    <a:pt x="3731" y="1578"/>
                    <a:pt x="3680" y="1565"/>
                    <a:pt x="3630" y="1537"/>
                  </a:cubicBezTo>
                  <a:cubicBezTo>
                    <a:pt x="3594" y="1515"/>
                    <a:pt x="3557" y="1487"/>
                    <a:pt x="3530" y="1451"/>
                  </a:cubicBezTo>
                  <a:cubicBezTo>
                    <a:pt x="3494" y="1419"/>
                    <a:pt x="3475" y="1383"/>
                    <a:pt x="3471" y="1337"/>
                  </a:cubicBezTo>
                  <a:cubicBezTo>
                    <a:pt x="3448" y="1265"/>
                    <a:pt x="3444" y="1187"/>
                    <a:pt x="3462" y="1115"/>
                  </a:cubicBezTo>
                  <a:cubicBezTo>
                    <a:pt x="3507" y="955"/>
                    <a:pt x="3644" y="874"/>
                    <a:pt x="3794" y="846"/>
                  </a:cubicBezTo>
                  <a:cubicBezTo>
                    <a:pt x="3798" y="846"/>
                    <a:pt x="3803" y="842"/>
                    <a:pt x="3812" y="842"/>
                  </a:cubicBezTo>
                  <a:cubicBezTo>
                    <a:pt x="3821" y="824"/>
                    <a:pt x="3826" y="801"/>
                    <a:pt x="3821" y="778"/>
                  </a:cubicBezTo>
                  <a:cubicBezTo>
                    <a:pt x="3794" y="569"/>
                    <a:pt x="3762" y="360"/>
                    <a:pt x="3735" y="150"/>
                  </a:cubicBezTo>
                  <a:cubicBezTo>
                    <a:pt x="3730" y="114"/>
                    <a:pt x="3689" y="96"/>
                    <a:pt x="3662" y="96"/>
                  </a:cubicBezTo>
                  <a:cubicBezTo>
                    <a:pt x="3446" y="75"/>
                    <a:pt x="3233" y="64"/>
                    <a:pt x="3020" y="64"/>
                  </a:cubicBezTo>
                  <a:cubicBezTo>
                    <a:pt x="2774" y="64"/>
                    <a:pt x="2528" y="78"/>
                    <a:pt x="2279" y="105"/>
                  </a:cubicBezTo>
                  <a:cubicBezTo>
                    <a:pt x="2247" y="110"/>
                    <a:pt x="2220" y="128"/>
                    <a:pt x="2207" y="164"/>
                  </a:cubicBezTo>
                  <a:cubicBezTo>
                    <a:pt x="2125" y="446"/>
                    <a:pt x="2166" y="660"/>
                    <a:pt x="2275" y="896"/>
                  </a:cubicBezTo>
                  <a:cubicBezTo>
                    <a:pt x="2416" y="1001"/>
                    <a:pt x="2539" y="1183"/>
                    <a:pt x="2552" y="1337"/>
                  </a:cubicBezTo>
                  <a:cubicBezTo>
                    <a:pt x="2561" y="1515"/>
                    <a:pt x="2466" y="1624"/>
                    <a:pt x="2343" y="1669"/>
                  </a:cubicBezTo>
                  <a:cubicBezTo>
                    <a:pt x="2298" y="1701"/>
                    <a:pt x="2238" y="1724"/>
                    <a:pt x="2161" y="1738"/>
                  </a:cubicBezTo>
                  <a:cubicBezTo>
                    <a:pt x="2111" y="1747"/>
                    <a:pt x="2061" y="1751"/>
                    <a:pt x="2011" y="1760"/>
                  </a:cubicBezTo>
                  <a:cubicBezTo>
                    <a:pt x="1720" y="1760"/>
                    <a:pt x="1529" y="1592"/>
                    <a:pt x="1643" y="1192"/>
                  </a:cubicBezTo>
                  <a:cubicBezTo>
                    <a:pt x="1670" y="1105"/>
                    <a:pt x="1743" y="1024"/>
                    <a:pt x="1784" y="942"/>
                  </a:cubicBezTo>
                  <a:cubicBezTo>
                    <a:pt x="2147" y="146"/>
                    <a:pt x="1161" y="187"/>
                    <a:pt x="674" y="128"/>
                  </a:cubicBezTo>
                  <a:cubicBezTo>
                    <a:pt x="669" y="125"/>
                    <a:pt x="665" y="124"/>
                    <a:pt x="660" y="124"/>
                  </a:cubicBezTo>
                  <a:cubicBezTo>
                    <a:pt x="656" y="124"/>
                    <a:pt x="651" y="125"/>
                    <a:pt x="647" y="128"/>
                  </a:cubicBezTo>
                  <a:cubicBezTo>
                    <a:pt x="636" y="124"/>
                    <a:pt x="624" y="122"/>
                    <a:pt x="613" y="122"/>
                  </a:cubicBezTo>
                  <a:cubicBezTo>
                    <a:pt x="566" y="122"/>
                    <a:pt x="520" y="152"/>
                    <a:pt x="524" y="214"/>
                  </a:cubicBezTo>
                  <a:cubicBezTo>
                    <a:pt x="588" y="4107"/>
                    <a:pt x="497" y="7995"/>
                    <a:pt x="251" y="11879"/>
                  </a:cubicBezTo>
                  <a:cubicBezTo>
                    <a:pt x="183" y="12975"/>
                    <a:pt x="101" y="14075"/>
                    <a:pt x="6" y="15171"/>
                  </a:cubicBezTo>
                  <a:cubicBezTo>
                    <a:pt x="1" y="15226"/>
                    <a:pt x="51" y="15271"/>
                    <a:pt x="101" y="15271"/>
                  </a:cubicBezTo>
                  <a:cubicBezTo>
                    <a:pt x="4139" y="15244"/>
                    <a:pt x="8178" y="15071"/>
                    <a:pt x="12202" y="14762"/>
                  </a:cubicBezTo>
                  <a:cubicBezTo>
                    <a:pt x="13339" y="14671"/>
                    <a:pt x="14603" y="14735"/>
                    <a:pt x="15736" y="14625"/>
                  </a:cubicBezTo>
                  <a:cubicBezTo>
                    <a:pt x="15738" y="14625"/>
                    <a:pt x="15739" y="14625"/>
                    <a:pt x="15741" y="14625"/>
                  </a:cubicBezTo>
                  <a:cubicBezTo>
                    <a:pt x="15770" y="14625"/>
                    <a:pt x="15782" y="14647"/>
                    <a:pt x="15786" y="14647"/>
                  </a:cubicBezTo>
                  <a:cubicBezTo>
                    <a:pt x="15788" y="14647"/>
                    <a:pt x="15787" y="14641"/>
                    <a:pt x="15786" y="14621"/>
                  </a:cubicBezTo>
                  <a:cubicBezTo>
                    <a:pt x="15567" y="10928"/>
                    <a:pt x="15868" y="6976"/>
                    <a:pt x="15704" y="3288"/>
                  </a:cubicBezTo>
                  <a:cubicBezTo>
                    <a:pt x="15631" y="1692"/>
                    <a:pt x="15381" y="155"/>
                    <a:pt x="15381" y="155"/>
                  </a:cubicBezTo>
                  <a:lnTo>
                    <a:pt x="15340" y="155"/>
                  </a:lnTo>
                  <a:cubicBezTo>
                    <a:pt x="15172" y="164"/>
                    <a:pt x="14999" y="173"/>
                    <a:pt x="14831" y="182"/>
                  </a:cubicBezTo>
                  <a:cubicBezTo>
                    <a:pt x="14672" y="173"/>
                    <a:pt x="14512" y="160"/>
                    <a:pt x="14353" y="150"/>
                  </a:cubicBezTo>
                  <a:cubicBezTo>
                    <a:pt x="14296" y="148"/>
                    <a:pt x="14213" y="128"/>
                    <a:pt x="14138" y="128"/>
                  </a:cubicBezTo>
                  <a:cubicBezTo>
                    <a:pt x="14094" y="128"/>
                    <a:pt x="14053" y="135"/>
                    <a:pt x="14021" y="155"/>
                  </a:cubicBezTo>
                  <a:cubicBezTo>
                    <a:pt x="13835" y="278"/>
                    <a:pt x="13930" y="555"/>
                    <a:pt x="14012" y="705"/>
                  </a:cubicBezTo>
                  <a:cubicBezTo>
                    <a:pt x="14058" y="787"/>
                    <a:pt x="14162" y="851"/>
                    <a:pt x="14190" y="937"/>
                  </a:cubicBezTo>
                  <a:cubicBezTo>
                    <a:pt x="14267" y="1165"/>
                    <a:pt x="14180" y="1387"/>
                    <a:pt x="13971" y="1465"/>
                  </a:cubicBezTo>
                  <a:cubicBezTo>
                    <a:pt x="13907" y="1489"/>
                    <a:pt x="13804" y="1514"/>
                    <a:pt x="13708" y="1514"/>
                  </a:cubicBezTo>
                  <a:cubicBezTo>
                    <a:pt x="13627" y="1514"/>
                    <a:pt x="13551" y="1496"/>
                    <a:pt x="13507" y="1447"/>
                  </a:cubicBezTo>
                  <a:cubicBezTo>
                    <a:pt x="13380" y="1301"/>
                    <a:pt x="13430" y="1010"/>
                    <a:pt x="13516" y="864"/>
                  </a:cubicBezTo>
                  <a:cubicBezTo>
                    <a:pt x="13653" y="646"/>
                    <a:pt x="13762" y="432"/>
                    <a:pt x="13626" y="187"/>
                  </a:cubicBezTo>
                  <a:cubicBezTo>
                    <a:pt x="13612" y="160"/>
                    <a:pt x="13589" y="146"/>
                    <a:pt x="13562" y="146"/>
                  </a:cubicBezTo>
                  <a:cubicBezTo>
                    <a:pt x="13012" y="150"/>
                    <a:pt x="12466" y="191"/>
                    <a:pt x="11925" y="269"/>
                  </a:cubicBezTo>
                  <a:cubicBezTo>
                    <a:pt x="11902" y="273"/>
                    <a:pt x="11875" y="301"/>
                    <a:pt x="11870" y="323"/>
                  </a:cubicBezTo>
                  <a:cubicBezTo>
                    <a:pt x="11843" y="501"/>
                    <a:pt x="11816" y="678"/>
                    <a:pt x="11784" y="855"/>
                  </a:cubicBezTo>
                  <a:cubicBezTo>
                    <a:pt x="11779" y="905"/>
                    <a:pt x="11807" y="955"/>
                    <a:pt x="11857" y="955"/>
                  </a:cubicBezTo>
                  <a:cubicBezTo>
                    <a:pt x="12207" y="1169"/>
                    <a:pt x="12184" y="1365"/>
                    <a:pt x="11797" y="1551"/>
                  </a:cubicBezTo>
                  <a:cubicBezTo>
                    <a:pt x="11746" y="1563"/>
                    <a:pt x="11695" y="1569"/>
                    <a:pt x="11644" y="1569"/>
                  </a:cubicBezTo>
                  <a:cubicBezTo>
                    <a:pt x="11543" y="1569"/>
                    <a:pt x="11444" y="1545"/>
                    <a:pt x="11347" y="1497"/>
                  </a:cubicBezTo>
                  <a:cubicBezTo>
                    <a:pt x="10724" y="1019"/>
                    <a:pt x="11420" y="987"/>
                    <a:pt x="11516" y="805"/>
                  </a:cubicBezTo>
                  <a:cubicBezTo>
                    <a:pt x="11602" y="642"/>
                    <a:pt x="11543" y="391"/>
                    <a:pt x="11511" y="219"/>
                  </a:cubicBezTo>
                  <a:cubicBezTo>
                    <a:pt x="11502" y="182"/>
                    <a:pt x="11466" y="160"/>
                    <a:pt x="11434" y="160"/>
                  </a:cubicBezTo>
                  <a:cubicBezTo>
                    <a:pt x="10933" y="178"/>
                    <a:pt x="10433" y="191"/>
                    <a:pt x="9933" y="210"/>
                  </a:cubicBezTo>
                  <a:cubicBezTo>
                    <a:pt x="9887" y="264"/>
                    <a:pt x="9860" y="332"/>
                    <a:pt x="9837" y="401"/>
                  </a:cubicBezTo>
                  <a:cubicBezTo>
                    <a:pt x="9828" y="451"/>
                    <a:pt x="9824" y="496"/>
                    <a:pt x="9819" y="546"/>
                  </a:cubicBezTo>
                  <a:cubicBezTo>
                    <a:pt x="9874" y="760"/>
                    <a:pt x="10065" y="996"/>
                    <a:pt x="10056" y="1196"/>
                  </a:cubicBezTo>
                  <a:cubicBezTo>
                    <a:pt x="10043" y="1386"/>
                    <a:pt x="9937" y="1466"/>
                    <a:pt x="9809" y="1466"/>
                  </a:cubicBezTo>
                  <a:cubicBezTo>
                    <a:pt x="9799" y="1466"/>
                    <a:pt x="9789" y="1466"/>
                    <a:pt x="9778" y="1465"/>
                  </a:cubicBezTo>
                  <a:cubicBezTo>
                    <a:pt x="9750" y="1473"/>
                    <a:pt x="9718" y="1478"/>
                    <a:pt x="9683" y="1478"/>
                  </a:cubicBezTo>
                  <a:cubicBezTo>
                    <a:pt x="9643" y="1478"/>
                    <a:pt x="9599" y="1472"/>
                    <a:pt x="9551" y="1460"/>
                  </a:cubicBezTo>
                  <a:cubicBezTo>
                    <a:pt x="9319" y="1415"/>
                    <a:pt x="9228" y="1265"/>
                    <a:pt x="9278" y="1005"/>
                  </a:cubicBezTo>
                  <a:cubicBezTo>
                    <a:pt x="9301" y="887"/>
                    <a:pt x="9374" y="773"/>
                    <a:pt x="9415" y="660"/>
                  </a:cubicBezTo>
                  <a:cubicBezTo>
                    <a:pt x="9474" y="496"/>
                    <a:pt x="9487" y="369"/>
                    <a:pt x="9410" y="205"/>
                  </a:cubicBezTo>
                  <a:cubicBezTo>
                    <a:pt x="9401" y="182"/>
                    <a:pt x="9369" y="169"/>
                    <a:pt x="9346" y="169"/>
                  </a:cubicBezTo>
                  <a:cubicBezTo>
                    <a:pt x="8919" y="182"/>
                    <a:pt x="8487" y="196"/>
                    <a:pt x="8059" y="210"/>
                  </a:cubicBezTo>
                  <a:cubicBezTo>
                    <a:pt x="8023" y="210"/>
                    <a:pt x="7982" y="246"/>
                    <a:pt x="7987" y="287"/>
                  </a:cubicBezTo>
                  <a:cubicBezTo>
                    <a:pt x="8005" y="605"/>
                    <a:pt x="7837" y="783"/>
                    <a:pt x="8096" y="1005"/>
                  </a:cubicBezTo>
                  <a:cubicBezTo>
                    <a:pt x="8173" y="1078"/>
                    <a:pt x="8355" y="1146"/>
                    <a:pt x="8378" y="1283"/>
                  </a:cubicBezTo>
                  <a:cubicBezTo>
                    <a:pt x="8417" y="1572"/>
                    <a:pt x="8089" y="1688"/>
                    <a:pt x="7862" y="1688"/>
                  </a:cubicBezTo>
                  <a:cubicBezTo>
                    <a:pt x="7853" y="1688"/>
                    <a:pt x="7845" y="1688"/>
                    <a:pt x="7837" y="1688"/>
                  </a:cubicBezTo>
                  <a:cubicBezTo>
                    <a:pt x="7723" y="1683"/>
                    <a:pt x="7477" y="1633"/>
                    <a:pt x="7377" y="1551"/>
                  </a:cubicBezTo>
                  <a:cubicBezTo>
                    <a:pt x="7095" y="1319"/>
                    <a:pt x="7332" y="1051"/>
                    <a:pt x="7445" y="851"/>
                  </a:cubicBezTo>
                  <a:cubicBezTo>
                    <a:pt x="7532" y="692"/>
                    <a:pt x="7709" y="291"/>
                    <a:pt x="7486" y="150"/>
                  </a:cubicBezTo>
                  <a:cubicBezTo>
                    <a:pt x="7444" y="125"/>
                    <a:pt x="7382" y="117"/>
                    <a:pt x="7313" y="117"/>
                  </a:cubicBezTo>
                  <a:cubicBezTo>
                    <a:pt x="7186" y="117"/>
                    <a:pt x="7036" y="146"/>
                    <a:pt x="6950" y="146"/>
                  </a:cubicBezTo>
                  <a:cubicBezTo>
                    <a:pt x="6645" y="146"/>
                    <a:pt x="6340" y="141"/>
                    <a:pt x="6036" y="128"/>
                  </a:cubicBezTo>
                  <a:cubicBezTo>
                    <a:pt x="5995" y="128"/>
                    <a:pt x="5963" y="164"/>
                    <a:pt x="5958" y="205"/>
                  </a:cubicBezTo>
                  <a:cubicBezTo>
                    <a:pt x="5949" y="410"/>
                    <a:pt x="5936" y="610"/>
                    <a:pt x="5927" y="810"/>
                  </a:cubicBezTo>
                  <a:cubicBezTo>
                    <a:pt x="6145" y="919"/>
                    <a:pt x="6359" y="1142"/>
                    <a:pt x="6177" y="1396"/>
                  </a:cubicBezTo>
                  <a:cubicBezTo>
                    <a:pt x="6086" y="1519"/>
                    <a:pt x="5933" y="1573"/>
                    <a:pt x="5781" y="1573"/>
                  </a:cubicBezTo>
                  <a:cubicBezTo>
                    <a:pt x="5758" y="1573"/>
                    <a:pt x="5735" y="1572"/>
                    <a:pt x="5713" y="1569"/>
                  </a:cubicBezTo>
                  <a:cubicBezTo>
                    <a:pt x="5699" y="1571"/>
                    <a:pt x="5685" y="1572"/>
                    <a:pt x="5671" y="1572"/>
                  </a:cubicBezTo>
                  <a:cubicBezTo>
                    <a:pt x="5556" y="1572"/>
                    <a:pt x="5439" y="1522"/>
                    <a:pt x="5354" y="1428"/>
                  </a:cubicBezTo>
                  <a:cubicBezTo>
                    <a:pt x="5294" y="1365"/>
                    <a:pt x="5244" y="1283"/>
                    <a:pt x="5240" y="1192"/>
                  </a:cubicBezTo>
                  <a:cubicBezTo>
                    <a:pt x="5235" y="1187"/>
                    <a:pt x="5231" y="1183"/>
                    <a:pt x="5226" y="1178"/>
                  </a:cubicBezTo>
                  <a:lnTo>
                    <a:pt x="5240" y="1160"/>
                  </a:lnTo>
                  <a:cubicBezTo>
                    <a:pt x="5244" y="1083"/>
                    <a:pt x="5276" y="1024"/>
                    <a:pt x="5326" y="983"/>
                  </a:cubicBezTo>
                  <a:cubicBezTo>
                    <a:pt x="5358" y="942"/>
                    <a:pt x="5394" y="910"/>
                    <a:pt x="5431" y="878"/>
                  </a:cubicBezTo>
                  <a:cubicBezTo>
                    <a:pt x="5435" y="878"/>
                    <a:pt x="5435" y="874"/>
                    <a:pt x="5440" y="869"/>
                  </a:cubicBezTo>
                  <a:cubicBezTo>
                    <a:pt x="5449" y="860"/>
                    <a:pt x="5458" y="855"/>
                    <a:pt x="5467" y="846"/>
                  </a:cubicBezTo>
                  <a:cubicBezTo>
                    <a:pt x="5504" y="814"/>
                    <a:pt x="5535" y="773"/>
                    <a:pt x="5558" y="723"/>
                  </a:cubicBezTo>
                  <a:cubicBezTo>
                    <a:pt x="5599" y="628"/>
                    <a:pt x="5608" y="523"/>
                    <a:pt x="5604" y="414"/>
                  </a:cubicBezTo>
                  <a:cubicBezTo>
                    <a:pt x="5590" y="351"/>
                    <a:pt x="5581" y="287"/>
                    <a:pt x="5576" y="219"/>
                  </a:cubicBezTo>
                  <a:cubicBezTo>
                    <a:pt x="5572" y="210"/>
                    <a:pt x="5572" y="200"/>
                    <a:pt x="5567" y="191"/>
                  </a:cubicBezTo>
                  <a:cubicBezTo>
                    <a:pt x="5558" y="132"/>
                    <a:pt x="5549" y="73"/>
                    <a:pt x="5545" y="9"/>
                  </a:cubicBezTo>
                  <a:cubicBezTo>
                    <a:pt x="5535" y="5"/>
                    <a:pt x="5522" y="0"/>
                    <a:pt x="550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9"/>
            <p:cNvSpPr/>
            <p:nvPr/>
          </p:nvSpPr>
          <p:spPr>
            <a:xfrm>
              <a:off x="1868068" y="433850"/>
              <a:ext cx="4943669" cy="4785016"/>
            </a:xfrm>
            <a:custGeom>
              <a:rect b="b" l="l" r="r" t="t"/>
              <a:pathLst>
                <a:path extrusionOk="0" h="15446" w="15958">
                  <a:moveTo>
                    <a:pt x="5548" y="175"/>
                  </a:moveTo>
                  <a:cubicBezTo>
                    <a:pt x="5553" y="216"/>
                    <a:pt x="5557" y="257"/>
                    <a:pt x="5566" y="298"/>
                  </a:cubicBezTo>
                  <a:cubicBezTo>
                    <a:pt x="5566" y="307"/>
                    <a:pt x="5571" y="316"/>
                    <a:pt x="5571" y="325"/>
                  </a:cubicBezTo>
                  <a:cubicBezTo>
                    <a:pt x="5575" y="384"/>
                    <a:pt x="5585" y="434"/>
                    <a:pt x="5594" y="489"/>
                  </a:cubicBezTo>
                  <a:lnTo>
                    <a:pt x="5598" y="511"/>
                  </a:lnTo>
                  <a:cubicBezTo>
                    <a:pt x="5603" y="620"/>
                    <a:pt x="5594" y="707"/>
                    <a:pt x="5562" y="780"/>
                  </a:cubicBezTo>
                  <a:cubicBezTo>
                    <a:pt x="5548" y="811"/>
                    <a:pt x="5530" y="839"/>
                    <a:pt x="5494" y="871"/>
                  </a:cubicBezTo>
                  <a:cubicBezTo>
                    <a:pt x="5480" y="880"/>
                    <a:pt x="5471" y="889"/>
                    <a:pt x="5462" y="898"/>
                  </a:cubicBezTo>
                  <a:lnTo>
                    <a:pt x="5444" y="916"/>
                  </a:lnTo>
                  <a:cubicBezTo>
                    <a:pt x="5412" y="948"/>
                    <a:pt x="5375" y="975"/>
                    <a:pt x="5348" y="1012"/>
                  </a:cubicBezTo>
                  <a:cubicBezTo>
                    <a:pt x="5284" y="1066"/>
                    <a:pt x="5248" y="1139"/>
                    <a:pt x="5239" y="1221"/>
                  </a:cubicBezTo>
                  <a:lnTo>
                    <a:pt x="5203" y="1271"/>
                  </a:lnTo>
                  <a:lnTo>
                    <a:pt x="5239" y="1316"/>
                  </a:lnTo>
                  <a:cubicBezTo>
                    <a:pt x="5253" y="1407"/>
                    <a:pt x="5298" y="1498"/>
                    <a:pt x="5371" y="1575"/>
                  </a:cubicBezTo>
                  <a:cubicBezTo>
                    <a:pt x="5478" y="1687"/>
                    <a:pt x="5611" y="1746"/>
                    <a:pt x="5750" y="1746"/>
                  </a:cubicBezTo>
                  <a:cubicBezTo>
                    <a:pt x="5765" y="1746"/>
                    <a:pt x="5779" y="1745"/>
                    <a:pt x="5794" y="1744"/>
                  </a:cubicBezTo>
                  <a:cubicBezTo>
                    <a:pt x="5817" y="1746"/>
                    <a:pt x="5839" y="1746"/>
                    <a:pt x="5861" y="1746"/>
                  </a:cubicBezTo>
                  <a:cubicBezTo>
                    <a:pt x="6059" y="1746"/>
                    <a:pt x="6223" y="1674"/>
                    <a:pt x="6321" y="1535"/>
                  </a:cubicBezTo>
                  <a:cubicBezTo>
                    <a:pt x="6399" y="1430"/>
                    <a:pt x="6426" y="1312"/>
                    <a:pt x="6399" y="1203"/>
                  </a:cubicBezTo>
                  <a:cubicBezTo>
                    <a:pt x="6367" y="1066"/>
                    <a:pt x="6253" y="939"/>
                    <a:pt x="6094" y="848"/>
                  </a:cubicBezTo>
                  <a:lnTo>
                    <a:pt x="6126" y="302"/>
                  </a:lnTo>
                  <a:cubicBezTo>
                    <a:pt x="6453" y="316"/>
                    <a:pt x="6749" y="320"/>
                    <a:pt x="7031" y="320"/>
                  </a:cubicBezTo>
                  <a:cubicBezTo>
                    <a:pt x="7072" y="320"/>
                    <a:pt x="7126" y="311"/>
                    <a:pt x="7181" y="307"/>
                  </a:cubicBezTo>
                  <a:cubicBezTo>
                    <a:pt x="7242" y="299"/>
                    <a:pt x="7318" y="291"/>
                    <a:pt x="7385" y="291"/>
                  </a:cubicBezTo>
                  <a:cubicBezTo>
                    <a:pt x="7442" y="291"/>
                    <a:pt x="7493" y="297"/>
                    <a:pt x="7522" y="316"/>
                  </a:cubicBezTo>
                  <a:cubicBezTo>
                    <a:pt x="7672" y="407"/>
                    <a:pt x="7540" y="734"/>
                    <a:pt x="7454" y="893"/>
                  </a:cubicBezTo>
                  <a:cubicBezTo>
                    <a:pt x="7435" y="921"/>
                    <a:pt x="7417" y="952"/>
                    <a:pt x="7399" y="980"/>
                  </a:cubicBezTo>
                  <a:cubicBezTo>
                    <a:pt x="7285" y="1171"/>
                    <a:pt x="7108" y="1457"/>
                    <a:pt x="7404" y="1703"/>
                  </a:cubicBezTo>
                  <a:cubicBezTo>
                    <a:pt x="7536" y="1812"/>
                    <a:pt x="7808" y="1857"/>
                    <a:pt x="7913" y="1862"/>
                  </a:cubicBezTo>
                  <a:cubicBezTo>
                    <a:pt x="7920" y="1862"/>
                    <a:pt x="7927" y="1862"/>
                    <a:pt x="7933" y="1862"/>
                  </a:cubicBezTo>
                  <a:cubicBezTo>
                    <a:pt x="8108" y="1862"/>
                    <a:pt x="8331" y="1806"/>
                    <a:pt x="8450" y="1666"/>
                  </a:cubicBezTo>
                  <a:cubicBezTo>
                    <a:pt x="8527" y="1580"/>
                    <a:pt x="8554" y="1475"/>
                    <a:pt x="8541" y="1362"/>
                  </a:cubicBezTo>
                  <a:cubicBezTo>
                    <a:pt x="8518" y="1221"/>
                    <a:pt x="8395" y="1139"/>
                    <a:pt x="8304" y="1080"/>
                  </a:cubicBezTo>
                  <a:cubicBezTo>
                    <a:pt x="8277" y="1062"/>
                    <a:pt x="8245" y="1043"/>
                    <a:pt x="8231" y="1030"/>
                  </a:cubicBezTo>
                  <a:cubicBezTo>
                    <a:pt x="8090" y="907"/>
                    <a:pt x="8104" y="821"/>
                    <a:pt x="8131" y="661"/>
                  </a:cubicBezTo>
                  <a:cubicBezTo>
                    <a:pt x="8140" y="580"/>
                    <a:pt x="8154" y="489"/>
                    <a:pt x="8149" y="384"/>
                  </a:cubicBezTo>
                  <a:lnTo>
                    <a:pt x="9423" y="343"/>
                  </a:lnTo>
                  <a:lnTo>
                    <a:pt x="9423" y="343"/>
                  </a:lnTo>
                  <a:cubicBezTo>
                    <a:pt x="9482" y="475"/>
                    <a:pt x="9468" y="580"/>
                    <a:pt x="9418" y="721"/>
                  </a:cubicBezTo>
                  <a:cubicBezTo>
                    <a:pt x="9405" y="761"/>
                    <a:pt x="9382" y="802"/>
                    <a:pt x="9364" y="843"/>
                  </a:cubicBezTo>
                  <a:cubicBezTo>
                    <a:pt x="9327" y="916"/>
                    <a:pt x="9291" y="993"/>
                    <a:pt x="9277" y="1075"/>
                  </a:cubicBezTo>
                  <a:cubicBezTo>
                    <a:pt x="9218" y="1380"/>
                    <a:pt x="9341" y="1580"/>
                    <a:pt x="9614" y="1635"/>
                  </a:cubicBezTo>
                  <a:cubicBezTo>
                    <a:pt x="9667" y="1647"/>
                    <a:pt x="9714" y="1652"/>
                    <a:pt x="9758" y="1652"/>
                  </a:cubicBezTo>
                  <a:cubicBezTo>
                    <a:pt x="9798" y="1652"/>
                    <a:pt x="9834" y="1648"/>
                    <a:pt x="9868" y="1639"/>
                  </a:cubicBezTo>
                  <a:cubicBezTo>
                    <a:pt x="9875" y="1639"/>
                    <a:pt x="9881" y="1640"/>
                    <a:pt x="9888" y="1640"/>
                  </a:cubicBezTo>
                  <a:cubicBezTo>
                    <a:pt x="9971" y="1640"/>
                    <a:pt x="10046" y="1612"/>
                    <a:pt x="10105" y="1562"/>
                  </a:cubicBezTo>
                  <a:cubicBezTo>
                    <a:pt x="10150" y="1521"/>
                    <a:pt x="10210" y="1439"/>
                    <a:pt x="10219" y="1293"/>
                  </a:cubicBezTo>
                  <a:cubicBezTo>
                    <a:pt x="10228" y="1148"/>
                    <a:pt x="10155" y="1002"/>
                    <a:pt x="10087" y="861"/>
                  </a:cubicBezTo>
                  <a:cubicBezTo>
                    <a:pt x="10046" y="780"/>
                    <a:pt x="10005" y="702"/>
                    <a:pt x="9987" y="630"/>
                  </a:cubicBezTo>
                  <a:cubicBezTo>
                    <a:pt x="9991" y="589"/>
                    <a:pt x="9996" y="548"/>
                    <a:pt x="10000" y="507"/>
                  </a:cubicBezTo>
                  <a:cubicBezTo>
                    <a:pt x="10014" y="457"/>
                    <a:pt x="10032" y="416"/>
                    <a:pt x="10055" y="384"/>
                  </a:cubicBezTo>
                  <a:lnTo>
                    <a:pt x="11510" y="334"/>
                  </a:lnTo>
                  <a:lnTo>
                    <a:pt x="11519" y="370"/>
                  </a:lnTo>
                  <a:cubicBezTo>
                    <a:pt x="11547" y="525"/>
                    <a:pt x="11587" y="734"/>
                    <a:pt x="11524" y="852"/>
                  </a:cubicBezTo>
                  <a:cubicBezTo>
                    <a:pt x="11510" y="880"/>
                    <a:pt x="11433" y="921"/>
                    <a:pt x="11374" y="948"/>
                  </a:cubicBezTo>
                  <a:cubicBezTo>
                    <a:pt x="11246" y="1016"/>
                    <a:pt x="11101" y="1089"/>
                    <a:pt x="11092" y="1234"/>
                  </a:cubicBezTo>
                  <a:cubicBezTo>
                    <a:pt x="11078" y="1362"/>
                    <a:pt x="11169" y="1494"/>
                    <a:pt x="11378" y="1653"/>
                  </a:cubicBezTo>
                  <a:lnTo>
                    <a:pt x="11392" y="1662"/>
                  </a:lnTo>
                  <a:cubicBezTo>
                    <a:pt x="11502" y="1717"/>
                    <a:pt x="11615" y="1743"/>
                    <a:pt x="11730" y="1743"/>
                  </a:cubicBezTo>
                  <a:cubicBezTo>
                    <a:pt x="11785" y="1743"/>
                    <a:pt x="11841" y="1737"/>
                    <a:pt x="11897" y="1726"/>
                  </a:cubicBezTo>
                  <a:lnTo>
                    <a:pt x="11915" y="1716"/>
                  </a:lnTo>
                  <a:cubicBezTo>
                    <a:pt x="12147" y="1607"/>
                    <a:pt x="12265" y="1484"/>
                    <a:pt x="12270" y="1348"/>
                  </a:cubicBezTo>
                  <a:cubicBezTo>
                    <a:pt x="12274" y="1212"/>
                    <a:pt x="12183" y="1089"/>
                    <a:pt x="11983" y="966"/>
                  </a:cubicBezTo>
                  <a:lnTo>
                    <a:pt x="11965" y="957"/>
                  </a:lnTo>
                  <a:lnTo>
                    <a:pt x="11951" y="957"/>
                  </a:lnTo>
                  <a:lnTo>
                    <a:pt x="12033" y="439"/>
                  </a:lnTo>
                  <a:cubicBezTo>
                    <a:pt x="12570" y="361"/>
                    <a:pt x="13111" y="325"/>
                    <a:pt x="13638" y="320"/>
                  </a:cubicBezTo>
                  <a:lnTo>
                    <a:pt x="13638" y="320"/>
                  </a:lnTo>
                  <a:cubicBezTo>
                    <a:pt x="13748" y="520"/>
                    <a:pt x="13657" y="698"/>
                    <a:pt x="13529" y="907"/>
                  </a:cubicBezTo>
                  <a:cubicBezTo>
                    <a:pt x="13425" y="1075"/>
                    <a:pt x="13370" y="1407"/>
                    <a:pt x="13529" y="1594"/>
                  </a:cubicBezTo>
                  <a:cubicBezTo>
                    <a:pt x="13592" y="1667"/>
                    <a:pt x="13689" y="1690"/>
                    <a:pt x="13785" y="1690"/>
                  </a:cubicBezTo>
                  <a:cubicBezTo>
                    <a:pt x="13930" y="1690"/>
                    <a:pt x="14071" y="1637"/>
                    <a:pt x="14080" y="1635"/>
                  </a:cubicBezTo>
                  <a:cubicBezTo>
                    <a:pt x="14330" y="1539"/>
                    <a:pt x="14443" y="1271"/>
                    <a:pt x="14352" y="998"/>
                  </a:cubicBezTo>
                  <a:cubicBezTo>
                    <a:pt x="14330" y="930"/>
                    <a:pt x="14280" y="880"/>
                    <a:pt x="14239" y="834"/>
                  </a:cubicBezTo>
                  <a:cubicBezTo>
                    <a:pt x="14211" y="802"/>
                    <a:pt x="14184" y="775"/>
                    <a:pt x="14170" y="752"/>
                  </a:cubicBezTo>
                  <a:cubicBezTo>
                    <a:pt x="14152" y="716"/>
                    <a:pt x="13989" y="420"/>
                    <a:pt x="14152" y="316"/>
                  </a:cubicBezTo>
                  <a:cubicBezTo>
                    <a:pt x="14167" y="307"/>
                    <a:pt x="14191" y="303"/>
                    <a:pt x="14219" y="303"/>
                  </a:cubicBezTo>
                  <a:cubicBezTo>
                    <a:pt x="14261" y="303"/>
                    <a:pt x="14310" y="310"/>
                    <a:pt x="14348" y="316"/>
                  </a:cubicBezTo>
                  <a:cubicBezTo>
                    <a:pt x="14375" y="320"/>
                    <a:pt x="14407" y="325"/>
                    <a:pt x="14430" y="325"/>
                  </a:cubicBezTo>
                  <a:lnTo>
                    <a:pt x="14912" y="357"/>
                  </a:lnTo>
                  <a:lnTo>
                    <a:pt x="15389" y="329"/>
                  </a:lnTo>
                  <a:cubicBezTo>
                    <a:pt x="15439" y="661"/>
                    <a:pt x="15639" y="2007"/>
                    <a:pt x="15698" y="3376"/>
                  </a:cubicBezTo>
                  <a:cubicBezTo>
                    <a:pt x="15776" y="5118"/>
                    <a:pt x="15753" y="6955"/>
                    <a:pt x="15726" y="8724"/>
                  </a:cubicBezTo>
                  <a:cubicBezTo>
                    <a:pt x="15698" y="10684"/>
                    <a:pt x="15671" y="12708"/>
                    <a:pt x="15780" y="14632"/>
                  </a:cubicBezTo>
                  <a:cubicBezTo>
                    <a:pt x="15189" y="14686"/>
                    <a:pt x="14548" y="14695"/>
                    <a:pt x="13929" y="14704"/>
                  </a:cubicBezTo>
                  <a:cubicBezTo>
                    <a:pt x="13379" y="14713"/>
                    <a:pt x="12811" y="14723"/>
                    <a:pt x="12279" y="14763"/>
                  </a:cubicBezTo>
                  <a:cubicBezTo>
                    <a:pt x="8286" y="15073"/>
                    <a:pt x="4216" y="15246"/>
                    <a:pt x="182" y="15273"/>
                  </a:cubicBezTo>
                  <a:cubicBezTo>
                    <a:pt x="177" y="15273"/>
                    <a:pt x="173" y="15268"/>
                    <a:pt x="173" y="15268"/>
                  </a:cubicBezTo>
                  <a:cubicBezTo>
                    <a:pt x="268" y="14159"/>
                    <a:pt x="350" y="13049"/>
                    <a:pt x="414" y="11971"/>
                  </a:cubicBezTo>
                  <a:cubicBezTo>
                    <a:pt x="660" y="8119"/>
                    <a:pt x="750" y="4195"/>
                    <a:pt x="687" y="302"/>
                  </a:cubicBezTo>
                  <a:lnTo>
                    <a:pt x="687" y="298"/>
                  </a:lnTo>
                  <a:lnTo>
                    <a:pt x="700" y="298"/>
                  </a:lnTo>
                  <a:lnTo>
                    <a:pt x="719" y="307"/>
                  </a:lnTo>
                  <a:lnTo>
                    <a:pt x="741" y="302"/>
                  </a:lnTo>
                  <a:cubicBezTo>
                    <a:pt x="810" y="311"/>
                    <a:pt x="887" y="316"/>
                    <a:pt x="964" y="320"/>
                  </a:cubicBezTo>
                  <a:cubicBezTo>
                    <a:pt x="1278" y="348"/>
                    <a:pt x="1710" y="389"/>
                    <a:pt x="1828" y="593"/>
                  </a:cubicBezTo>
                  <a:cubicBezTo>
                    <a:pt x="1878" y="689"/>
                    <a:pt x="1865" y="821"/>
                    <a:pt x="1787" y="993"/>
                  </a:cubicBezTo>
                  <a:cubicBezTo>
                    <a:pt x="1774" y="1021"/>
                    <a:pt x="1755" y="1052"/>
                    <a:pt x="1733" y="1084"/>
                  </a:cubicBezTo>
                  <a:cubicBezTo>
                    <a:pt x="1701" y="1139"/>
                    <a:pt x="1665" y="1193"/>
                    <a:pt x="1646" y="1257"/>
                  </a:cubicBezTo>
                  <a:cubicBezTo>
                    <a:pt x="1583" y="1471"/>
                    <a:pt x="1596" y="1644"/>
                    <a:pt x="1687" y="1762"/>
                  </a:cubicBezTo>
                  <a:cubicBezTo>
                    <a:pt x="1769" y="1876"/>
                    <a:pt x="1910" y="1935"/>
                    <a:pt x="2092" y="1935"/>
                  </a:cubicBezTo>
                  <a:lnTo>
                    <a:pt x="2256" y="1912"/>
                  </a:lnTo>
                  <a:cubicBezTo>
                    <a:pt x="2338" y="1898"/>
                    <a:pt x="2406" y="1876"/>
                    <a:pt x="2460" y="1835"/>
                  </a:cubicBezTo>
                  <a:cubicBezTo>
                    <a:pt x="2633" y="1771"/>
                    <a:pt x="2729" y="1612"/>
                    <a:pt x="2715" y="1421"/>
                  </a:cubicBezTo>
                  <a:cubicBezTo>
                    <a:pt x="2701" y="1257"/>
                    <a:pt x="2583" y="1057"/>
                    <a:pt x="2419" y="930"/>
                  </a:cubicBezTo>
                  <a:cubicBezTo>
                    <a:pt x="2333" y="730"/>
                    <a:pt x="2288" y="543"/>
                    <a:pt x="2365" y="284"/>
                  </a:cubicBezTo>
                  <a:lnTo>
                    <a:pt x="2369" y="284"/>
                  </a:lnTo>
                  <a:cubicBezTo>
                    <a:pt x="2620" y="254"/>
                    <a:pt x="2866" y="239"/>
                    <a:pt x="3113" y="239"/>
                  </a:cubicBezTo>
                  <a:cubicBezTo>
                    <a:pt x="3319" y="239"/>
                    <a:pt x="3525" y="250"/>
                    <a:pt x="3734" y="270"/>
                  </a:cubicBezTo>
                  <a:lnTo>
                    <a:pt x="3816" y="861"/>
                  </a:lnTo>
                  <a:cubicBezTo>
                    <a:pt x="3634" y="902"/>
                    <a:pt x="3506" y="1021"/>
                    <a:pt x="3461" y="1180"/>
                  </a:cubicBezTo>
                  <a:cubicBezTo>
                    <a:pt x="3438" y="1262"/>
                    <a:pt x="3443" y="1353"/>
                    <a:pt x="3470" y="1444"/>
                  </a:cubicBezTo>
                  <a:cubicBezTo>
                    <a:pt x="3474" y="1503"/>
                    <a:pt x="3502" y="1557"/>
                    <a:pt x="3552" y="1598"/>
                  </a:cubicBezTo>
                  <a:cubicBezTo>
                    <a:pt x="3588" y="1644"/>
                    <a:pt x="3625" y="1675"/>
                    <a:pt x="3670" y="1703"/>
                  </a:cubicBezTo>
                  <a:cubicBezTo>
                    <a:pt x="3731" y="1737"/>
                    <a:pt x="3796" y="1755"/>
                    <a:pt x="3861" y="1755"/>
                  </a:cubicBezTo>
                  <a:cubicBezTo>
                    <a:pt x="3941" y="1755"/>
                    <a:pt x="4022" y="1728"/>
                    <a:pt x="4098" y="1675"/>
                  </a:cubicBezTo>
                  <a:cubicBezTo>
                    <a:pt x="4248" y="1566"/>
                    <a:pt x="4339" y="1380"/>
                    <a:pt x="4320" y="1203"/>
                  </a:cubicBezTo>
                  <a:cubicBezTo>
                    <a:pt x="4339" y="1062"/>
                    <a:pt x="4307" y="934"/>
                    <a:pt x="4279" y="811"/>
                  </a:cubicBezTo>
                  <a:cubicBezTo>
                    <a:pt x="4275" y="789"/>
                    <a:pt x="4266" y="766"/>
                    <a:pt x="4261" y="743"/>
                  </a:cubicBezTo>
                  <a:cubicBezTo>
                    <a:pt x="4220" y="548"/>
                    <a:pt x="4202" y="402"/>
                    <a:pt x="4248" y="229"/>
                  </a:cubicBezTo>
                  <a:lnTo>
                    <a:pt x="5548" y="175"/>
                  </a:lnTo>
                  <a:close/>
                  <a:moveTo>
                    <a:pt x="5601" y="1"/>
                  </a:moveTo>
                  <a:cubicBezTo>
                    <a:pt x="5596" y="1"/>
                    <a:pt x="5590" y="1"/>
                    <a:pt x="5585" y="2"/>
                  </a:cubicBezTo>
                  <a:lnTo>
                    <a:pt x="4243" y="57"/>
                  </a:lnTo>
                  <a:cubicBezTo>
                    <a:pt x="4170" y="61"/>
                    <a:pt x="4111" y="107"/>
                    <a:pt x="4093" y="179"/>
                  </a:cubicBezTo>
                  <a:cubicBezTo>
                    <a:pt x="4034" y="389"/>
                    <a:pt x="4052" y="561"/>
                    <a:pt x="4102" y="780"/>
                  </a:cubicBezTo>
                  <a:cubicBezTo>
                    <a:pt x="4107" y="802"/>
                    <a:pt x="4111" y="830"/>
                    <a:pt x="4120" y="852"/>
                  </a:cubicBezTo>
                  <a:cubicBezTo>
                    <a:pt x="4148" y="971"/>
                    <a:pt x="4170" y="1080"/>
                    <a:pt x="4157" y="1189"/>
                  </a:cubicBezTo>
                  <a:lnTo>
                    <a:pt x="4157" y="1198"/>
                  </a:lnTo>
                  <a:lnTo>
                    <a:pt x="4157" y="1212"/>
                  </a:lnTo>
                  <a:cubicBezTo>
                    <a:pt x="4170" y="1325"/>
                    <a:pt x="4107" y="1457"/>
                    <a:pt x="4007" y="1530"/>
                  </a:cubicBezTo>
                  <a:cubicBezTo>
                    <a:pt x="3974" y="1554"/>
                    <a:pt x="3922" y="1581"/>
                    <a:pt x="3860" y="1581"/>
                  </a:cubicBezTo>
                  <a:cubicBezTo>
                    <a:pt x="3826" y="1581"/>
                    <a:pt x="3790" y="1573"/>
                    <a:pt x="3752" y="1553"/>
                  </a:cubicBezTo>
                  <a:cubicBezTo>
                    <a:pt x="3725" y="1535"/>
                    <a:pt x="3702" y="1512"/>
                    <a:pt x="3679" y="1484"/>
                  </a:cubicBezTo>
                  <a:lnTo>
                    <a:pt x="3670" y="1475"/>
                  </a:lnTo>
                  <a:lnTo>
                    <a:pt x="3665" y="1471"/>
                  </a:lnTo>
                  <a:cubicBezTo>
                    <a:pt x="3647" y="1457"/>
                    <a:pt x="3638" y="1439"/>
                    <a:pt x="3638" y="1421"/>
                  </a:cubicBezTo>
                  <a:lnTo>
                    <a:pt x="3638" y="1407"/>
                  </a:lnTo>
                  <a:lnTo>
                    <a:pt x="3634" y="1394"/>
                  </a:lnTo>
                  <a:cubicBezTo>
                    <a:pt x="3611" y="1339"/>
                    <a:pt x="3611" y="1275"/>
                    <a:pt x="3625" y="1225"/>
                  </a:cubicBezTo>
                  <a:cubicBezTo>
                    <a:pt x="3665" y="1080"/>
                    <a:pt x="3806" y="1034"/>
                    <a:pt x="3888" y="1021"/>
                  </a:cubicBezTo>
                  <a:lnTo>
                    <a:pt x="3947" y="998"/>
                  </a:lnTo>
                  <a:lnTo>
                    <a:pt x="3966" y="971"/>
                  </a:lnTo>
                  <a:cubicBezTo>
                    <a:pt x="3984" y="939"/>
                    <a:pt x="3993" y="893"/>
                    <a:pt x="3988" y="852"/>
                  </a:cubicBezTo>
                  <a:lnTo>
                    <a:pt x="3897" y="229"/>
                  </a:lnTo>
                  <a:cubicBezTo>
                    <a:pt x="3884" y="148"/>
                    <a:pt x="3811" y="102"/>
                    <a:pt x="3747" y="97"/>
                  </a:cubicBezTo>
                  <a:cubicBezTo>
                    <a:pt x="3534" y="77"/>
                    <a:pt x="3324" y="66"/>
                    <a:pt x="3114" y="66"/>
                  </a:cubicBezTo>
                  <a:cubicBezTo>
                    <a:pt x="2862" y="66"/>
                    <a:pt x="2609" y="81"/>
                    <a:pt x="2351" y="111"/>
                  </a:cubicBezTo>
                  <a:cubicBezTo>
                    <a:pt x="2283" y="116"/>
                    <a:pt x="2228" y="161"/>
                    <a:pt x="2210" y="229"/>
                  </a:cubicBezTo>
                  <a:cubicBezTo>
                    <a:pt x="2128" y="502"/>
                    <a:pt x="2147" y="734"/>
                    <a:pt x="2278" y="1021"/>
                  </a:cubicBezTo>
                  <a:lnTo>
                    <a:pt x="2288" y="1043"/>
                  </a:lnTo>
                  <a:lnTo>
                    <a:pt x="2306" y="1052"/>
                  </a:lnTo>
                  <a:cubicBezTo>
                    <a:pt x="2433" y="1148"/>
                    <a:pt x="2538" y="1312"/>
                    <a:pt x="2547" y="1434"/>
                  </a:cubicBezTo>
                  <a:cubicBezTo>
                    <a:pt x="2560" y="1594"/>
                    <a:pt x="2456" y="1653"/>
                    <a:pt x="2397" y="1675"/>
                  </a:cubicBezTo>
                  <a:lnTo>
                    <a:pt x="2383" y="1680"/>
                  </a:lnTo>
                  <a:lnTo>
                    <a:pt x="2369" y="1689"/>
                  </a:lnTo>
                  <a:cubicBezTo>
                    <a:pt x="2338" y="1712"/>
                    <a:pt x="2292" y="1730"/>
                    <a:pt x="2233" y="1744"/>
                  </a:cubicBezTo>
                  <a:lnTo>
                    <a:pt x="2087" y="1762"/>
                  </a:lnTo>
                  <a:cubicBezTo>
                    <a:pt x="2001" y="1762"/>
                    <a:pt x="1883" y="1744"/>
                    <a:pt x="1819" y="1657"/>
                  </a:cubicBezTo>
                  <a:cubicBezTo>
                    <a:pt x="1765" y="1585"/>
                    <a:pt x="1760" y="1462"/>
                    <a:pt x="1806" y="1307"/>
                  </a:cubicBezTo>
                  <a:cubicBezTo>
                    <a:pt x="1819" y="1266"/>
                    <a:pt x="1846" y="1225"/>
                    <a:pt x="1874" y="1180"/>
                  </a:cubicBezTo>
                  <a:cubicBezTo>
                    <a:pt x="1896" y="1143"/>
                    <a:pt x="1919" y="1107"/>
                    <a:pt x="1937" y="1066"/>
                  </a:cubicBezTo>
                  <a:cubicBezTo>
                    <a:pt x="2042" y="839"/>
                    <a:pt x="2056" y="652"/>
                    <a:pt x="1974" y="507"/>
                  </a:cubicBezTo>
                  <a:cubicBezTo>
                    <a:pt x="1815" y="220"/>
                    <a:pt x="1351" y="184"/>
                    <a:pt x="978" y="152"/>
                  </a:cubicBezTo>
                  <a:cubicBezTo>
                    <a:pt x="901" y="143"/>
                    <a:pt x="828" y="138"/>
                    <a:pt x="764" y="129"/>
                  </a:cubicBezTo>
                  <a:lnTo>
                    <a:pt x="732" y="129"/>
                  </a:lnTo>
                  <a:cubicBezTo>
                    <a:pt x="720" y="127"/>
                    <a:pt x="708" y="126"/>
                    <a:pt x="695" y="126"/>
                  </a:cubicBezTo>
                  <a:cubicBezTo>
                    <a:pt x="657" y="126"/>
                    <a:pt x="618" y="137"/>
                    <a:pt x="587" y="161"/>
                  </a:cubicBezTo>
                  <a:cubicBezTo>
                    <a:pt x="546" y="193"/>
                    <a:pt x="519" y="248"/>
                    <a:pt x="519" y="307"/>
                  </a:cubicBezTo>
                  <a:cubicBezTo>
                    <a:pt x="582" y="4195"/>
                    <a:pt x="491" y="8115"/>
                    <a:pt x="250" y="11962"/>
                  </a:cubicBezTo>
                  <a:cubicBezTo>
                    <a:pt x="182" y="13040"/>
                    <a:pt x="100" y="14145"/>
                    <a:pt x="5" y="15255"/>
                  </a:cubicBezTo>
                  <a:cubicBezTo>
                    <a:pt x="0" y="15300"/>
                    <a:pt x="18" y="15346"/>
                    <a:pt x="50" y="15386"/>
                  </a:cubicBezTo>
                  <a:cubicBezTo>
                    <a:pt x="87" y="15423"/>
                    <a:pt x="132" y="15446"/>
                    <a:pt x="182" y="15446"/>
                  </a:cubicBezTo>
                  <a:cubicBezTo>
                    <a:pt x="182" y="15446"/>
                    <a:pt x="182" y="15446"/>
                    <a:pt x="187" y="15441"/>
                  </a:cubicBezTo>
                  <a:cubicBezTo>
                    <a:pt x="4220" y="15414"/>
                    <a:pt x="8295" y="15241"/>
                    <a:pt x="12292" y="14932"/>
                  </a:cubicBezTo>
                  <a:cubicBezTo>
                    <a:pt x="12820" y="14891"/>
                    <a:pt x="13384" y="14882"/>
                    <a:pt x="13934" y="14873"/>
                  </a:cubicBezTo>
                  <a:cubicBezTo>
                    <a:pt x="14562" y="14868"/>
                    <a:pt x="15212" y="14854"/>
                    <a:pt x="15817" y="14800"/>
                  </a:cubicBezTo>
                  <a:cubicBezTo>
                    <a:pt x="15834" y="14813"/>
                    <a:pt x="15852" y="14816"/>
                    <a:pt x="15867" y="14816"/>
                  </a:cubicBezTo>
                  <a:cubicBezTo>
                    <a:pt x="15884" y="14816"/>
                    <a:pt x="15898" y="14811"/>
                    <a:pt x="15903" y="14809"/>
                  </a:cubicBezTo>
                  <a:cubicBezTo>
                    <a:pt x="15958" y="14786"/>
                    <a:pt x="15953" y="14732"/>
                    <a:pt x="15953" y="14700"/>
                  </a:cubicBezTo>
                  <a:cubicBezTo>
                    <a:pt x="15839" y="12758"/>
                    <a:pt x="15867" y="10707"/>
                    <a:pt x="15894" y="8724"/>
                  </a:cubicBezTo>
                  <a:cubicBezTo>
                    <a:pt x="15921" y="6951"/>
                    <a:pt x="15944" y="5113"/>
                    <a:pt x="15867" y="3367"/>
                  </a:cubicBezTo>
                  <a:cubicBezTo>
                    <a:pt x="15799" y="1785"/>
                    <a:pt x="15548" y="238"/>
                    <a:pt x="15544" y="225"/>
                  </a:cubicBezTo>
                  <a:lnTo>
                    <a:pt x="15530" y="148"/>
                  </a:lnTo>
                  <a:lnTo>
                    <a:pt x="14912" y="179"/>
                  </a:lnTo>
                  <a:lnTo>
                    <a:pt x="14439" y="148"/>
                  </a:lnTo>
                  <a:cubicBezTo>
                    <a:pt x="14421" y="148"/>
                    <a:pt x="14398" y="143"/>
                    <a:pt x="14371" y="143"/>
                  </a:cubicBezTo>
                  <a:cubicBezTo>
                    <a:pt x="14325" y="135"/>
                    <a:pt x="14276" y="127"/>
                    <a:pt x="14227" y="127"/>
                  </a:cubicBezTo>
                  <a:cubicBezTo>
                    <a:pt x="14169" y="127"/>
                    <a:pt x="14111" y="138"/>
                    <a:pt x="14061" y="170"/>
                  </a:cubicBezTo>
                  <a:cubicBezTo>
                    <a:pt x="13839" y="316"/>
                    <a:pt x="13902" y="616"/>
                    <a:pt x="14025" y="834"/>
                  </a:cubicBezTo>
                  <a:cubicBezTo>
                    <a:pt x="14052" y="875"/>
                    <a:pt x="14084" y="916"/>
                    <a:pt x="14120" y="948"/>
                  </a:cubicBezTo>
                  <a:cubicBezTo>
                    <a:pt x="14152" y="984"/>
                    <a:pt x="14184" y="1021"/>
                    <a:pt x="14193" y="1048"/>
                  </a:cubicBezTo>
                  <a:cubicBezTo>
                    <a:pt x="14257" y="1234"/>
                    <a:pt x="14189" y="1407"/>
                    <a:pt x="14025" y="1466"/>
                  </a:cubicBezTo>
                  <a:cubicBezTo>
                    <a:pt x="13951" y="1494"/>
                    <a:pt x="13860" y="1512"/>
                    <a:pt x="13785" y="1512"/>
                  </a:cubicBezTo>
                  <a:cubicBezTo>
                    <a:pt x="13727" y="1512"/>
                    <a:pt x="13679" y="1501"/>
                    <a:pt x="13657" y="1475"/>
                  </a:cubicBezTo>
                  <a:cubicBezTo>
                    <a:pt x="13557" y="1362"/>
                    <a:pt x="13597" y="1116"/>
                    <a:pt x="13670" y="993"/>
                  </a:cubicBezTo>
                  <a:cubicBezTo>
                    <a:pt x="13784" y="811"/>
                    <a:pt x="13952" y="534"/>
                    <a:pt x="13784" y="225"/>
                  </a:cubicBezTo>
                  <a:cubicBezTo>
                    <a:pt x="13752" y="175"/>
                    <a:pt x="13702" y="143"/>
                    <a:pt x="13643" y="143"/>
                  </a:cubicBezTo>
                  <a:cubicBezTo>
                    <a:pt x="13102" y="148"/>
                    <a:pt x="12547" y="188"/>
                    <a:pt x="11997" y="266"/>
                  </a:cubicBezTo>
                  <a:cubicBezTo>
                    <a:pt x="11938" y="275"/>
                    <a:pt x="11883" y="334"/>
                    <a:pt x="11874" y="393"/>
                  </a:cubicBezTo>
                  <a:lnTo>
                    <a:pt x="11788" y="925"/>
                  </a:lnTo>
                  <a:cubicBezTo>
                    <a:pt x="11778" y="975"/>
                    <a:pt x="11792" y="1030"/>
                    <a:pt x="11824" y="1066"/>
                  </a:cubicBezTo>
                  <a:cubicBezTo>
                    <a:pt x="11847" y="1098"/>
                    <a:pt x="11878" y="1116"/>
                    <a:pt x="11915" y="1121"/>
                  </a:cubicBezTo>
                  <a:cubicBezTo>
                    <a:pt x="12042" y="1203"/>
                    <a:pt x="12106" y="1275"/>
                    <a:pt x="12106" y="1334"/>
                  </a:cubicBezTo>
                  <a:cubicBezTo>
                    <a:pt x="12101" y="1398"/>
                    <a:pt x="12010" y="1480"/>
                    <a:pt x="11851" y="1553"/>
                  </a:cubicBezTo>
                  <a:cubicBezTo>
                    <a:pt x="11810" y="1562"/>
                    <a:pt x="11768" y="1566"/>
                    <a:pt x="11726" y="1566"/>
                  </a:cubicBezTo>
                  <a:cubicBezTo>
                    <a:pt x="11641" y="1566"/>
                    <a:pt x="11556" y="1547"/>
                    <a:pt x="11474" y="1507"/>
                  </a:cubicBezTo>
                  <a:cubicBezTo>
                    <a:pt x="11265" y="1344"/>
                    <a:pt x="11255" y="1266"/>
                    <a:pt x="11260" y="1248"/>
                  </a:cubicBezTo>
                  <a:cubicBezTo>
                    <a:pt x="11265" y="1193"/>
                    <a:pt x="11365" y="1143"/>
                    <a:pt x="11451" y="1098"/>
                  </a:cubicBezTo>
                  <a:cubicBezTo>
                    <a:pt x="11542" y="1052"/>
                    <a:pt x="11633" y="1007"/>
                    <a:pt x="11674" y="930"/>
                  </a:cubicBezTo>
                  <a:cubicBezTo>
                    <a:pt x="11765" y="757"/>
                    <a:pt x="11719" y="511"/>
                    <a:pt x="11683" y="334"/>
                  </a:cubicBezTo>
                  <a:lnTo>
                    <a:pt x="11674" y="284"/>
                  </a:lnTo>
                  <a:cubicBezTo>
                    <a:pt x="11661" y="214"/>
                    <a:pt x="11597" y="156"/>
                    <a:pt x="11523" y="156"/>
                  </a:cubicBezTo>
                  <a:cubicBezTo>
                    <a:pt x="11520" y="156"/>
                    <a:pt x="11517" y="156"/>
                    <a:pt x="11515" y="157"/>
                  </a:cubicBezTo>
                  <a:lnTo>
                    <a:pt x="9978" y="211"/>
                  </a:lnTo>
                  <a:lnTo>
                    <a:pt x="9950" y="238"/>
                  </a:lnTo>
                  <a:cubicBezTo>
                    <a:pt x="9905" y="298"/>
                    <a:pt x="9868" y="366"/>
                    <a:pt x="9841" y="461"/>
                  </a:cubicBezTo>
                  <a:lnTo>
                    <a:pt x="9837" y="470"/>
                  </a:lnTo>
                  <a:cubicBezTo>
                    <a:pt x="9832" y="516"/>
                    <a:pt x="9828" y="561"/>
                    <a:pt x="9818" y="602"/>
                  </a:cubicBezTo>
                  <a:lnTo>
                    <a:pt x="9818" y="639"/>
                  </a:lnTo>
                  <a:lnTo>
                    <a:pt x="9823" y="652"/>
                  </a:lnTo>
                  <a:cubicBezTo>
                    <a:pt x="9846" y="748"/>
                    <a:pt x="9891" y="843"/>
                    <a:pt x="9937" y="934"/>
                  </a:cubicBezTo>
                  <a:cubicBezTo>
                    <a:pt x="9996" y="1057"/>
                    <a:pt x="10059" y="1180"/>
                    <a:pt x="10055" y="1275"/>
                  </a:cubicBezTo>
                  <a:cubicBezTo>
                    <a:pt x="10050" y="1348"/>
                    <a:pt x="10032" y="1398"/>
                    <a:pt x="9996" y="1430"/>
                  </a:cubicBezTo>
                  <a:cubicBezTo>
                    <a:pt x="9955" y="1466"/>
                    <a:pt x="9905" y="1466"/>
                    <a:pt x="9868" y="1466"/>
                  </a:cubicBezTo>
                  <a:lnTo>
                    <a:pt x="9837" y="1466"/>
                  </a:lnTo>
                  <a:cubicBezTo>
                    <a:pt x="9816" y="1473"/>
                    <a:pt x="9791" y="1476"/>
                    <a:pt x="9764" y="1476"/>
                  </a:cubicBezTo>
                  <a:cubicBezTo>
                    <a:pt x="9731" y="1476"/>
                    <a:pt x="9694" y="1472"/>
                    <a:pt x="9650" y="1462"/>
                  </a:cubicBezTo>
                  <a:cubicBezTo>
                    <a:pt x="9464" y="1425"/>
                    <a:pt x="9405" y="1316"/>
                    <a:pt x="9441" y="1107"/>
                  </a:cubicBezTo>
                  <a:cubicBezTo>
                    <a:pt x="9455" y="1043"/>
                    <a:pt x="9482" y="984"/>
                    <a:pt x="9514" y="916"/>
                  </a:cubicBezTo>
                  <a:cubicBezTo>
                    <a:pt x="9536" y="871"/>
                    <a:pt x="9559" y="825"/>
                    <a:pt x="9577" y="775"/>
                  </a:cubicBezTo>
                  <a:cubicBezTo>
                    <a:pt x="9637" y="598"/>
                    <a:pt x="9659" y="443"/>
                    <a:pt x="9568" y="252"/>
                  </a:cubicBezTo>
                  <a:cubicBezTo>
                    <a:pt x="9546" y="202"/>
                    <a:pt x="9482" y="166"/>
                    <a:pt x="9427" y="166"/>
                  </a:cubicBezTo>
                  <a:lnTo>
                    <a:pt x="8140" y="207"/>
                  </a:lnTo>
                  <a:cubicBezTo>
                    <a:pt x="8095" y="211"/>
                    <a:pt x="8054" y="229"/>
                    <a:pt x="8022" y="266"/>
                  </a:cubicBezTo>
                  <a:cubicBezTo>
                    <a:pt x="7995" y="298"/>
                    <a:pt x="7981" y="339"/>
                    <a:pt x="7986" y="379"/>
                  </a:cubicBezTo>
                  <a:cubicBezTo>
                    <a:pt x="7990" y="470"/>
                    <a:pt x="7977" y="552"/>
                    <a:pt x="7968" y="630"/>
                  </a:cubicBezTo>
                  <a:cubicBezTo>
                    <a:pt x="7940" y="798"/>
                    <a:pt x="7913" y="975"/>
                    <a:pt x="8122" y="1157"/>
                  </a:cubicBezTo>
                  <a:cubicBezTo>
                    <a:pt x="8149" y="1180"/>
                    <a:pt x="8181" y="1203"/>
                    <a:pt x="8218" y="1221"/>
                  </a:cubicBezTo>
                  <a:cubicBezTo>
                    <a:pt x="8286" y="1266"/>
                    <a:pt x="8368" y="1321"/>
                    <a:pt x="8377" y="1380"/>
                  </a:cubicBezTo>
                  <a:cubicBezTo>
                    <a:pt x="8386" y="1448"/>
                    <a:pt x="8372" y="1503"/>
                    <a:pt x="8331" y="1548"/>
                  </a:cubicBezTo>
                  <a:cubicBezTo>
                    <a:pt x="8252" y="1636"/>
                    <a:pt x="8087" y="1686"/>
                    <a:pt x="7955" y="1686"/>
                  </a:cubicBezTo>
                  <a:cubicBezTo>
                    <a:pt x="7944" y="1686"/>
                    <a:pt x="7933" y="1685"/>
                    <a:pt x="7922" y="1685"/>
                  </a:cubicBezTo>
                  <a:cubicBezTo>
                    <a:pt x="7808" y="1680"/>
                    <a:pt x="7590" y="1630"/>
                    <a:pt x="7513" y="1566"/>
                  </a:cubicBezTo>
                  <a:cubicBezTo>
                    <a:pt x="7340" y="1425"/>
                    <a:pt x="7408" y="1284"/>
                    <a:pt x="7545" y="1071"/>
                  </a:cubicBezTo>
                  <a:cubicBezTo>
                    <a:pt x="7563" y="1034"/>
                    <a:pt x="7581" y="1007"/>
                    <a:pt x="7599" y="975"/>
                  </a:cubicBezTo>
                  <a:cubicBezTo>
                    <a:pt x="7763" y="684"/>
                    <a:pt x="7849" y="316"/>
                    <a:pt x="7613" y="161"/>
                  </a:cubicBezTo>
                  <a:cubicBezTo>
                    <a:pt x="7551" y="124"/>
                    <a:pt x="7471" y="113"/>
                    <a:pt x="7386" y="113"/>
                  </a:cubicBezTo>
                  <a:cubicBezTo>
                    <a:pt x="7314" y="113"/>
                    <a:pt x="7238" y="121"/>
                    <a:pt x="7167" y="129"/>
                  </a:cubicBezTo>
                  <a:cubicBezTo>
                    <a:pt x="7113" y="138"/>
                    <a:pt x="7063" y="143"/>
                    <a:pt x="7031" y="143"/>
                  </a:cubicBezTo>
                  <a:cubicBezTo>
                    <a:pt x="6744" y="143"/>
                    <a:pt x="6449" y="138"/>
                    <a:pt x="6121" y="125"/>
                  </a:cubicBezTo>
                  <a:cubicBezTo>
                    <a:pt x="6035" y="125"/>
                    <a:pt x="5962" y="193"/>
                    <a:pt x="5957" y="284"/>
                  </a:cubicBezTo>
                  <a:lnTo>
                    <a:pt x="5921" y="948"/>
                  </a:lnTo>
                  <a:lnTo>
                    <a:pt x="5971" y="975"/>
                  </a:lnTo>
                  <a:cubicBezTo>
                    <a:pt x="6112" y="1039"/>
                    <a:pt x="6217" y="1143"/>
                    <a:pt x="6239" y="1239"/>
                  </a:cubicBezTo>
                  <a:cubicBezTo>
                    <a:pt x="6253" y="1303"/>
                    <a:pt x="6239" y="1362"/>
                    <a:pt x="6189" y="1430"/>
                  </a:cubicBezTo>
                  <a:cubicBezTo>
                    <a:pt x="6124" y="1520"/>
                    <a:pt x="6000" y="1573"/>
                    <a:pt x="5853" y="1573"/>
                  </a:cubicBezTo>
                  <a:cubicBezTo>
                    <a:pt x="5837" y="1573"/>
                    <a:pt x="5820" y="1572"/>
                    <a:pt x="5803" y="1571"/>
                  </a:cubicBezTo>
                  <a:lnTo>
                    <a:pt x="5789" y="1571"/>
                  </a:lnTo>
                  <a:cubicBezTo>
                    <a:pt x="5780" y="1572"/>
                    <a:pt x="5772" y="1572"/>
                    <a:pt x="5763" y="1572"/>
                  </a:cubicBezTo>
                  <a:cubicBezTo>
                    <a:pt x="5666" y="1572"/>
                    <a:pt x="5569" y="1528"/>
                    <a:pt x="5494" y="1453"/>
                  </a:cubicBezTo>
                  <a:cubicBezTo>
                    <a:pt x="5439" y="1398"/>
                    <a:pt x="5407" y="1330"/>
                    <a:pt x="5403" y="1271"/>
                  </a:cubicBezTo>
                  <a:lnTo>
                    <a:pt x="5403" y="1243"/>
                  </a:lnTo>
                  <a:cubicBezTo>
                    <a:pt x="5407" y="1203"/>
                    <a:pt x="5425" y="1166"/>
                    <a:pt x="5462" y="1134"/>
                  </a:cubicBezTo>
                  <a:lnTo>
                    <a:pt x="5471" y="1125"/>
                  </a:lnTo>
                  <a:cubicBezTo>
                    <a:pt x="5494" y="1098"/>
                    <a:pt x="5521" y="1071"/>
                    <a:pt x="5553" y="1048"/>
                  </a:cubicBezTo>
                  <a:lnTo>
                    <a:pt x="5580" y="1021"/>
                  </a:lnTo>
                  <a:lnTo>
                    <a:pt x="5585" y="1012"/>
                  </a:lnTo>
                  <a:cubicBezTo>
                    <a:pt x="5585" y="1012"/>
                    <a:pt x="5589" y="1012"/>
                    <a:pt x="5594" y="1007"/>
                  </a:cubicBezTo>
                  <a:lnTo>
                    <a:pt x="5607" y="998"/>
                  </a:lnTo>
                  <a:cubicBezTo>
                    <a:pt x="5644" y="962"/>
                    <a:pt x="5685" y="916"/>
                    <a:pt x="5716" y="843"/>
                  </a:cubicBezTo>
                  <a:cubicBezTo>
                    <a:pt x="5757" y="743"/>
                    <a:pt x="5776" y="634"/>
                    <a:pt x="5766" y="493"/>
                  </a:cubicBezTo>
                  <a:lnTo>
                    <a:pt x="5762" y="457"/>
                  </a:lnTo>
                  <a:cubicBezTo>
                    <a:pt x="5753" y="407"/>
                    <a:pt x="5744" y="352"/>
                    <a:pt x="5739" y="298"/>
                  </a:cubicBezTo>
                  <a:lnTo>
                    <a:pt x="5739" y="284"/>
                  </a:lnTo>
                  <a:lnTo>
                    <a:pt x="5735" y="270"/>
                  </a:lnTo>
                  <a:cubicBezTo>
                    <a:pt x="5735" y="266"/>
                    <a:pt x="5735" y="266"/>
                    <a:pt x="5735" y="266"/>
                  </a:cubicBezTo>
                  <a:cubicBezTo>
                    <a:pt x="5721" y="207"/>
                    <a:pt x="5716" y="148"/>
                    <a:pt x="5712" y="88"/>
                  </a:cubicBezTo>
                  <a:lnTo>
                    <a:pt x="5707" y="47"/>
                  </a:lnTo>
                  <a:lnTo>
                    <a:pt x="5671" y="25"/>
                  </a:lnTo>
                  <a:cubicBezTo>
                    <a:pt x="5652" y="10"/>
                    <a:pt x="5627" y="1"/>
                    <a:pt x="5601" y="1"/>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2" name="Google Shape;542;p19"/>
          <p:cNvSpPr txBox="1"/>
          <p:nvPr>
            <p:ph type="title"/>
          </p:nvPr>
        </p:nvSpPr>
        <p:spPr>
          <a:xfrm>
            <a:off x="5352002" y="1032490"/>
            <a:ext cx="2326200" cy="69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b="1" lang="en"/>
              <a:t>Input</a:t>
            </a:r>
            <a:endParaRPr b="1"/>
          </a:p>
        </p:txBody>
      </p:sp>
      <p:sp>
        <p:nvSpPr>
          <p:cNvPr id="543" name="Google Shape;543;p19"/>
          <p:cNvSpPr txBox="1"/>
          <p:nvPr>
            <p:ph idx="1" type="subTitle"/>
          </p:nvPr>
        </p:nvSpPr>
        <p:spPr>
          <a:xfrm>
            <a:off x="4784200" y="1724300"/>
            <a:ext cx="3734100" cy="97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Hey, let’s say I have </a:t>
            </a:r>
            <a:r>
              <a:rPr lang="en"/>
              <a:t>tomato</a:t>
            </a:r>
            <a:r>
              <a:rPr lang="en"/>
              <a:t>, potato, and eggs. Can you give me some cooking idea</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544" name="Google Shape;544;p19"/>
          <p:cNvSpPr txBox="1"/>
          <p:nvPr>
            <p:ph idx="2" type="title"/>
          </p:nvPr>
        </p:nvSpPr>
        <p:spPr>
          <a:xfrm>
            <a:off x="5352002" y="2430715"/>
            <a:ext cx="2326200" cy="69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b="1" lang="en"/>
              <a:t>Output</a:t>
            </a:r>
            <a:endParaRPr b="1"/>
          </a:p>
        </p:txBody>
      </p:sp>
      <p:sp>
        <p:nvSpPr>
          <p:cNvPr id="545" name="Google Shape;545;p19"/>
          <p:cNvSpPr txBox="1"/>
          <p:nvPr>
            <p:ph idx="3" type="subTitle"/>
          </p:nvPr>
        </p:nvSpPr>
        <p:spPr>
          <a:xfrm>
            <a:off x="4636750" y="3176425"/>
            <a:ext cx="4029000" cy="123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You can make </a:t>
            </a:r>
            <a:r>
              <a:rPr lang="en"/>
              <a:t>Savoury Baked Eggs</a:t>
            </a:r>
            <a:r>
              <a:rPr lang="en"/>
              <a:t>! Here is a quick recipe:</a:t>
            </a:r>
            <a:endParaRPr/>
          </a:p>
          <a:p>
            <a:pPr indent="-317500" lvl="0" marL="457200" rtl="0" algn="l">
              <a:lnSpc>
                <a:spcPct val="100000"/>
              </a:lnSpc>
              <a:spcBef>
                <a:spcPts val="0"/>
              </a:spcBef>
              <a:spcAft>
                <a:spcPts val="0"/>
              </a:spcAft>
              <a:buSzPts val="1400"/>
              <a:buAutoNum type="arabicPeriod"/>
            </a:pPr>
            <a:r>
              <a:rPr lang="en"/>
              <a:t>Preheat oven to 325 F</a:t>
            </a:r>
            <a:endParaRPr/>
          </a:p>
          <a:p>
            <a:pPr indent="-317500" lvl="0" marL="457200" rtl="0" algn="l">
              <a:lnSpc>
                <a:spcPct val="100000"/>
              </a:lnSpc>
              <a:spcBef>
                <a:spcPts val="0"/>
              </a:spcBef>
              <a:spcAft>
                <a:spcPts val="0"/>
              </a:spcAft>
              <a:buSzPts val="1400"/>
              <a:buAutoNum type="arabicPeriod"/>
            </a:pPr>
            <a:r>
              <a:rPr lang="en"/>
              <a:t>Boil peeled </a:t>
            </a:r>
            <a:r>
              <a:rPr lang="en"/>
              <a:t>potatoes</a:t>
            </a:r>
            <a:r>
              <a:rPr lang="en"/>
              <a:t> until tender ….</a:t>
            </a:r>
            <a:endParaRPr/>
          </a:p>
          <a:p>
            <a:pPr indent="-317500" lvl="0" marL="457200" rtl="0" algn="l">
              <a:lnSpc>
                <a:spcPct val="100000"/>
              </a:lnSpc>
              <a:spcBef>
                <a:spcPts val="0"/>
              </a:spcBef>
              <a:spcAft>
                <a:spcPts val="0"/>
              </a:spcAft>
              <a:buSzPts val="1400"/>
              <a:buAutoNum type="arabicPeriod"/>
            </a:pPr>
            <a:r>
              <a:rPr lang="en"/>
              <a:t>….</a:t>
            </a:r>
            <a:endParaRPr/>
          </a:p>
          <a:p>
            <a:pPr indent="0" lvl="0" marL="0" rtl="0" algn="ctr">
              <a:lnSpc>
                <a:spcPct val="100000"/>
              </a:lnSpc>
              <a:spcBef>
                <a:spcPts val="0"/>
              </a:spcBef>
              <a:spcAft>
                <a:spcPts val="0"/>
              </a:spcAft>
              <a:buSzPts val="1400"/>
              <a:buNone/>
            </a:pPr>
            <a:r>
              <a:t/>
            </a:r>
            <a:endParaRPr/>
          </a:p>
        </p:txBody>
      </p:sp>
      <p:pic>
        <p:nvPicPr>
          <p:cNvPr id="546" name="Google Shape;546;p19"/>
          <p:cNvPicPr preferRelativeResize="0"/>
          <p:nvPr/>
        </p:nvPicPr>
        <p:blipFill>
          <a:blip r:embed="rId3">
            <a:alphaModFix/>
          </a:blip>
          <a:stretch>
            <a:fillRect/>
          </a:stretch>
        </p:blipFill>
        <p:spPr>
          <a:xfrm>
            <a:off x="0" y="848950"/>
            <a:ext cx="4274299" cy="3230102"/>
          </a:xfrm>
          <a:prstGeom prst="rect">
            <a:avLst/>
          </a:prstGeom>
          <a:noFill/>
          <a:ln>
            <a:noFill/>
          </a:ln>
        </p:spPr>
      </p:pic>
      <p:sp>
        <p:nvSpPr>
          <p:cNvPr id="547" name="Google Shape;547;p19"/>
          <p:cNvSpPr txBox="1"/>
          <p:nvPr/>
        </p:nvSpPr>
        <p:spPr>
          <a:xfrm>
            <a:off x="136850" y="4129450"/>
            <a:ext cx="40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https://www.erinparekh.com/lifestyle/shakshuka</a:t>
            </a:r>
            <a:endParaRPr>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grpSp>
        <p:nvGrpSpPr>
          <p:cNvPr id="552" name="Google Shape;552;p9"/>
          <p:cNvGrpSpPr/>
          <p:nvPr/>
        </p:nvGrpSpPr>
        <p:grpSpPr>
          <a:xfrm>
            <a:off x="170545" y="-358199"/>
            <a:ext cx="8537949" cy="5268574"/>
            <a:chOff x="239545" y="-427249"/>
            <a:chExt cx="8537949" cy="5268574"/>
          </a:xfrm>
        </p:grpSpPr>
        <p:grpSp>
          <p:nvGrpSpPr>
            <p:cNvPr id="553" name="Google Shape;553;p9"/>
            <p:cNvGrpSpPr/>
            <p:nvPr/>
          </p:nvGrpSpPr>
          <p:grpSpPr>
            <a:xfrm>
              <a:off x="457200" y="302175"/>
              <a:ext cx="8320294" cy="4539150"/>
              <a:chOff x="457199" y="420842"/>
              <a:chExt cx="8320294" cy="4384805"/>
            </a:xfrm>
          </p:grpSpPr>
          <p:sp>
            <p:nvSpPr>
              <p:cNvPr id="554" name="Google Shape;554;p9"/>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5" name="Google Shape;555;p9"/>
              <p:cNvGrpSpPr/>
              <p:nvPr/>
            </p:nvGrpSpPr>
            <p:grpSpPr>
              <a:xfrm rot="-393">
                <a:off x="8451781" y="1455324"/>
                <a:ext cx="91501" cy="2296752"/>
                <a:chOff x="3382729" y="936491"/>
                <a:chExt cx="26147" cy="611945"/>
              </a:xfrm>
            </p:grpSpPr>
            <p:sp>
              <p:nvSpPr>
                <p:cNvPr id="556" name="Google Shape;556;p9"/>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9"/>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1" name="Google Shape;561;p9"/>
              <p:cNvGrpSpPr/>
              <p:nvPr/>
            </p:nvGrpSpPr>
            <p:grpSpPr>
              <a:xfrm rot="5399656">
                <a:off x="3238706" y="2471925"/>
                <a:ext cx="78276" cy="4207243"/>
                <a:chOff x="3382729" y="936491"/>
                <a:chExt cx="26147" cy="611945"/>
              </a:xfrm>
            </p:grpSpPr>
            <p:sp>
              <p:nvSpPr>
                <p:cNvPr id="562" name="Google Shape;562;p9"/>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9"/>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9"/>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67" name="Google Shape;567;p9"/>
            <p:cNvGrpSpPr/>
            <p:nvPr/>
          </p:nvGrpSpPr>
          <p:grpSpPr>
            <a:xfrm flipH="1" rot="-710619">
              <a:off x="299163" y="-80837"/>
              <a:ext cx="3473281" cy="941223"/>
              <a:chOff x="5161227" y="132800"/>
              <a:chExt cx="3172504" cy="859716"/>
            </a:xfrm>
          </p:grpSpPr>
          <p:sp>
            <p:nvSpPr>
              <p:cNvPr id="568" name="Google Shape;568;p9"/>
              <p:cNvSpPr/>
              <p:nvPr/>
            </p:nvSpPr>
            <p:spPr>
              <a:xfrm>
                <a:off x="5305375" y="132800"/>
                <a:ext cx="3028356" cy="837500"/>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2000"/>
                  <a:t>Motivation</a:t>
                </a:r>
                <a:endParaRPr b="1" i="0" sz="2000" u="none" cap="none" strike="noStrike">
                  <a:solidFill>
                    <a:srgbClr val="000000"/>
                  </a:solidFill>
                </a:endParaRPr>
              </a:p>
            </p:txBody>
          </p:sp>
          <p:sp>
            <p:nvSpPr>
              <p:cNvPr id="569" name="Google Shape;569;p9"/>
              <p:cNvSpPr/>
              <p:nvPr/>
            </p:nvSpPr>
            <p:spPr>
              <a:xfrm>
                <a:off x="5161227" y="155022"/>
                <a:ext cx="3104850" cy="837494"/>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70" name="Google Shape;570;p9"/>
          <p:cNvSpPr txBox="1"/>
          <p:nvPr>
            <p:ph idx="1" type="subTitle"/>
          </p:nvPr>
        </p:nvSpPr>
        <p:spPr>
          <a:xfrm>
            <a:off x="1118150" y="1297625"/>
            <a:ext cx="7344000" cy="3465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Personalized Cooking Experiences</a:t>
            </a:r>
            <a:endParaRPr sz="1600"/>
          </a:p>
          <a:p>
            <a:pPr indent="0" lvl="0" marL="457200" rtl="0" algn="l">
              <a:lnSpc>
                <a:spcPct val="115000"/>
              </a:lnSpc>
              <a:spcBef>
                <a:spcPts val="0"/>
              </a:spcBef>
              <a:spcAft>
                <a:spcPts val="0"/>
              </a:spcAft>
              <a:buNone/>
            </a:pPr>
            <a:r>
              <a:rPr lang="en" sz="1600"/>
              <a:t>- Cater to health</a:t>
            </a:r>
            <a:endParaRPr sz="1600"/>
          </a:p>
          <a:p>
            <a:pPr indent="0" lvl="0" marL="457200" rtl="0" algn="l">
              <a:lnSpc>
                <a:spcPct val="115000"/>
              </a:lnSpc>
              <a:spcBef>
                <a:spcPts val="0"/>
              </a:spcBef>
              <a:spcAft>
                <a:spcPts val="0"/>
              </a:spcAft>
              <a:buNone/>
            </a:pPr>
            <a:r>
              <a:rPr lang="en" sz="1600"/>
              <a:t>- Fit the ingredients</a:t>
            </a:r>
            <a:endParaRPr sz="1600"/>
          </a:p>
          <a:p>
            <a:pPr indent="-330200" lvl="0" marL="457200" rtl="0" algn="l">
              <a:lnSpc>
                <a:spcPct val="115000"/>
              </a:lnSpc>
              <a:spcBef>
                <a:spcPts val="0"/>
              </a:spcBef>
              <a:spcAft>
                <a:spcPts val="0"/>
              </a:spcAft>
              <a:buSzPts val="1600"/>
              <a:buChar char="●"/>
            </a:pPr>
            <a:r>
              <a:rPr lang="en" sz="1600"/>
              <a:t>Combining Culinary Arts and NLP</a:t>
            </a:r>
            <a:endParaRPr sz="1600"/>
          </a:p>
          <a:p>
            <a:pPr indent="0" lvl="0" marL="457200" rtl="0" algn="l">
              <a:lnSpc>
                <a:spcPct val="115000"/>
              </a:lnSpc>
              <a:spcBef>
                <a:spcPts val="0"/>
              </a:spcBef>
              <a:spcAft>
                <a:spcPts val="0"/>
              </a:spcAft>
              <a:buNone/>
            </a:pPr>
            <a:r>
              <a:rPr lang="en" sz="1600"/>
              <a:t>- Make the recipe creating process more automated and intelligent.</a:t>
            </a:r>
            <a:endParaRPr sz="1600"/>
          </a:p>
          <a:p>
            <a:pPr indent="-330200" lvl="0" marL="457200" rtl="0" algn="l">
              <a:lnSpc>
                <a:spcPct val="115000"/>
              </a:lnSpc>
              <a:spcBef>
                <a:spcPts val="0"/>
              </a:spcBef>
              <a:spcAft>
                <a:spcPts val="0"/>
              </a:spcAft>
              <a:buSzPts val="1600"/>
              <a:buChar char="●"/>
            </a:pPr>
            <a:r>
              <a:rPr lang="en" sz="1600"/>
              <a:t>Challenges in Recipe Generation</a:t>
            </a:r>
            <a:endParaRPr sz="1600"/>
          </a:p>
          <a:p>
            <a:pPr indent="0" lvl="0" marL="457200" rtl="0" algn="l">
              <a:lnSpc>
                <a:spcPct val="115000"/>
              </a:lnSpc>
              <a:spcBef>
                <a:spcPts val="0"/>
              </a:spcBef>
              <a:spcAft>
                <a:spcPts val="0"/>
              </a:spcAft>
              <a:buNone/>
            </a:pPr>
            <a:r>
              <a:rPr lang="en" sz="1600"/>
              <a:t>- C</a:t>
            </a:r>
            <a:r>
              <a:rPr lang="en" sz="1600"/>
              <a:t>annot create recipes for dishes that go beyond the generic or common ones</a:t>
            </a:r>
            <a:endParaRPr sz="1600"/>
          </a:p>
          <a:p>
            <a:pPr indent="0" lvl="0" marL="457200" rtl="0" algn="l">
              <a:lnSpc>
                <a:spcPct val="115000"/>
              </a:lnSpc>
              <a:spcBef>
                <a:spcPts val="0"/>
              </a:spcBef>
              <a:spcAft>
                <a:spcPts val="0"/>
              </a:spcAft>
              <a:buNone/>
            </a:pPr>
            <a:r>
              <a:rPr lang="en" sz="1600"/>
              <a:t>- Overcome this by fine-tuning such pre-trained models with a large dataset that contains a variety of cuisines, thus generating recipes that maintains the culinary validity and appeal to the user’s taste.</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g2ceabbaae3d_1_7"/>
          <p:cNvGrpSpPr/>
          <p:nvPr/>
        </p:nvGrpSpPr>
        <p:grpSpPr>
          <a:xfrm>
            <a:off x="457200" y="302175"/>
            <a:ext cx="8320294" cy="4539150"/>
            <a:chOff x="457199" y="420842"/>
            <a:chExt cx="8320294" cy="4384805"/>
          </a:xfrm>
        </p:grpSpPr>
        <p:sp>
          <p:nvSpPr>
            <p:cNvPr id="576" name="Google Shape;576;g2ceabbaae3d_1_7"/>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7" name="Google Shape;577;g2ceabbaae3d_1_7"/>
            <p:cNvGrpSpPr/>
            <p:nvPr/>
          </p:nvGrpSpPr>
          <p:grpSpPr>
            <a:xfrm rot="-393">
              <a:off x="8451800" y="1455325"/>
              <a:ext cx="91503" cy="2296753"/>
              <a:chOff x="3382729" y="936491"/>
              <a:chExt cx="26147" cy="611945"/>
            </a:xfrm>
          </p:grpSpPr>
          <p:sp>
            <p:nvSpPr>
              <p:cNvPr id="578" name="Google Shape;578;g2ceabbaae3d_1_7"/>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ceabbaae3d_1_7"/>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ceabbaae3d_1_7"/>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ceabbaae3d_1_7"/>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ceabbaae3d_1_7"/>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g2ceabbaae3d_1_7"/>
            <p:cNvGrpSpPr/>
            <p:nvPr/>
          </p:nvGrpSpPr>
          <p:grpSpPr>
            <a:xfrm rot="5399656">
              <a:off x="3238702" y="2471974"/>
              <a:ext cx="78277" cy="4207247"/>
              <a:chOff x="3382729" y="936491"/>
              <a:chExt cx="26147" cy="611945"/>
            </a:xfrm>
          </p:grpSpPr>
          <p:sp>
            <p:nvSpPr>
              <p:cNvPr id="584" name="Google Shape;584;g2ceabbaae3d_1_7"/>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2ceabbaae3d_1_7"/>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2ceabbaae3d_1_7"/>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2ceabbaae3d_1_7"/>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ceabbaae3d_1_7"/>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9" name="Google Shape;589;g2ceabbaae3d_1_7"/>
          <p:cNvSpPr txBox="1"/>
          <p:nvPr>
            <p:ph type="title"/>
          </p:nvPr>
        </p:nvSpPr>
        <p:spPr>
          <a:xfrm rot="-20660">
            <a:off x="4019109" y="1832588"/>
            <a:ext cx="2795450" cy="74131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300"/>
              <a:buNone/>
            </a:pPr>
            <a:r>
              <a:rPr lang="en"/>
              <a:t>Section</a:t>
            </a:r>
            <a:endParaRPr/>
          </a:p>
        </p:txBody>
      </p:sp>
      <p:sp>
        <p:nvSpPr>
          <p:cNvPr id="590" name="Google Shape;590;g2ceabbaae3d_1_7"/>
          <p:cNvSpPr txBox="1"/>
          <p:nvPr>
            <p:ph idx="2" type="title"/>
          </p:nvPr>
        </p:nvSpPr>
        <p:spPr>
          <a:xfrm rot="-20701">
            <a:off x="2331002" y="1955438"/>
            <a:ext cx="1594229" cy="123572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591" name="Google Shape;591;g2ceabbaae3d_1_7"/>
          <p:cNvSpPr txBox="1"/>
          <p:nvPr>
            <p:ph idx="1" type="subTitle"/>
          </p:nvPr>
        </p:nvSpPr>
        <p:spPr>
          <a:xfrm rot="-21016">
            <a:off x="4017274" y="2688722"/>
            <a:ext cx="2797252" cy="4599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a:t>Proposed Methods</a:t>
            </a:r>
            <a:endParaRPr/>
          </a:p>
          <a:p>
            <a:pPr indent="0" lvl="0" marL="0" rtl="0" algn="l">
              <a:lnSpc>
                <a:spcPct val="100000"/>
              </a:lnSpc>
              <a:spcBef>
                <a:spcPts val="0"/>
              </a:spcBef>
              <a:spcAft>
                <a:spcPts val="0"/>
              </a:spcAft>
              <a:buSzPts val="1800"/>
              <a:buNone/>
            </a:pPr>
            <a:r>
              <a:t/>
            </a:r>
            <a:endParaRPr/>
          </a:p>
        </p:txBody>
      </p:sp>
      <p:grpSp>
        <p:nvGrpSpPr>
          <p:cNvPr id="592" name="Google Shape;592;g2ceabbaae3d_1_7"/>
          <p:cNvGrpSpPr/>
          <p:nvPr/>
        </p:nvGrpSpPr>
        <p:grpSpPr>
          <a:xfrm>
            <a:off x="959521" y="2693784"/>
            <a:ext cx="1746282" cy="1845349"/>
            <a:chOff x="703371" y="2550334"/>
            <a:chExt cx="1746282" cy="1845349"/>
          </a:xfrm>
        </p:grpSpPr>
        <p:sp>
          <p:nvSpPr>
            <p:cNvPr id="593" name="Google Shape;593;g2ceabbaae3d_1_7"/>
            <p:cNvSpPr/>
            <p:nvPr/>
          </p:nvSpPr>
          <p:spPr>
            <a:xfrm rot="-2101434">
              <a:off x="1032939" y="2727253"/>
              <a:ext cx="1087146" cy="1491509"/>
            </a:xfrm>
            <a:custGeom>
              <a:rect b="b" l="l" r="r" t="t"/>
              <a:pathLst>
                <a:path extrusionOk="0" h="25971" w="18930">
                  <a:moveTo>
                    <a:pt x="11773" y="733"/>
                  </a:moveTo>
                  <a:cubicBezTo>
                    <a:pt x="12067" y="733"/>
                    <a:pt x="12297" y="801"/>
                    <a:pt x="12429" y="962"/>
                  </a:cubicBezTo>
                  <a:cubicBezTo>
                    <a:pt x="12415" y="990"/>
                    <a:pt x="12415" y="1018"/>
                    <a:pt x="12429" y="1046"/>
                  </a:cubicBezTo>
                  <a:cubicBezTo>
                    <a:pt x="13308" y="3556"/>
                    <a:pt x="14396" y="5984"/>
                    <a:pt x="15442" y="8425"/>
                  </a:cubicBezTo>
                  <a:cubicBezTo>
                    <a:pt x="15944" y="9624"/>
                    <a:pt x="16446" y="10810"/>
                    <a:pt x="16962" y="11995"/>
                  </a:cubicBezTo>
                  <a:cubicBezTo>
                    <a:pt x="17297" y="12776"/>
                    <a:pt x="18929" y="15552"/>
                    <a:pt x="18120" y="16487"/>
                  </a:cubicBezTo>
                  <a:lnTo>
                    <a:pt x="18064" y="16487"/>
                  </a:lnTo>
                  <a:cubicBezTo>
                    <a:pt x="15023" y="17519"/>
                    <a:pt x="12052" y="18970"/>
                    <a:pt x="9165" y="20378"/>
                  </a:cubicBezTo>
                  <a:cubicBezTo>
                    <a:pt x="9157" y="20374"/>
                    <a:pt x="9149" y="20373"/>
                    <a:pt x="9141" y="20373"/>
                  </a:cubicBezTo>
                  <a:cubicBezTo>
                    <a:pt x="9121" y="20373"/>
                    <a:pt x="9101" y="20383"/>
                    <a:pt x="9081" y="20392"/>
                  </a:cubicBezTo>
                  <a:cubicBezTo>
                    <a:pt x="8924" y="20487"/>
                    <a:pt x="8770" y="20530"/>
                    <a:pt x="8620" y="20530"/>
                  </a:cubicBezTo>
                  <a:cubicBezTo>
                    <a:pt x="7400" y="20530"/>
                    <a:pt x="6437" y="17690"/>
                    <a:pt x="6027" y="16808"/>
                  </a:cubicBezTo>
                  <a:cubicBezTo>
                    <a:pt x="5441" y="15580"/>
                    <a:pt x="4883" y="14353"/>
                    <a:pt x="4339" y="13111"/>
                  </a:cubicBezTo>
                  <a:cubicBezTo>
                    <a:pt x="3251" y="10670"/>
                    <a:pt x="2205" y="8215"/>
                    <a:pt x="1159" y="5746"/>
                  </a:cubicBezTo>
                  <a:cubicBezTo>
                    <a:pt x="1173" y="5718"/>
                    <a:pt x="1173" y="5677"/>
                    <a:pt x="1159" y="5635"/>
                  </a:cubicBezTo>
                  <a:cubicBezTo>
                    <a:pt x="1033" y="5342"/>
                    <a:pt x="1145" y="5007"/>
                    <a:pt x="1424" y="4854"/>
                  </a:cubicBezTo>
                  <a:lnTo>
                    <a:pt x="1465" y="4854"/>
                  </a:lnTo>
                  <a:cubicBezTo>
                    <a:pt x="3195" y="4128"/>
                    <a:pt x="4925" y="3389"/>
                    <a:pt x="6640" y="2664"/>
                  </a:cubicBezTo>
                  <a:cubicBezTo>
                    <a:pt x="7335" y="2363"/>
                    <a:pt x="10330" y="733"/>
                    <a:pt x="11773" y="733"/>
                  </a:cubicBezTo>
                  <a:close/>
                  <a:moveTo>
                    <a:pt x="11242" y="197"/>
                  </a:moveTo>
                  <a:cubicBezTo>
                    <a:pt x="11476" y="197"/>
                    <a:pt x="11709" y="234"/>
                    <a:pt x="11941" y="320"/>
                  </a:cubicBezTo>
                  <a:cubicBezTo>
                    <a:pt x="11907" y="318"/>
                    <a:pt x="11873" y="317"/>
                    <a:pt x="11838" y="317"/>
                  </a:cubicBezTo>
                  <a:cubicBezTo>
                    <a:pt x="10879" y="317"/>
                    <a:pt x="9359" y="1205"/>
                    <a:pt x="8942" y="1367"/>
                  </a:cubicBezTo>
                  <a:cubicBezTo>
                    <a:pt x="6417" y="2427"/>
                    <a:pt x="3879" y="3473"/>
                    <a:pt x="1368" y="4547"/>
                  </a:cubicBezTo>
                  <a:cubicBezTo>
                    <a:pt x="1312" y="4561"/>
                    <a:pt x="1284" y="4603"/>
                    <a:pt x="1270" y="4658"/>
                  </a:cubicBezTo>
                  <a:cubicBezTo>
                    <a:pt x="921" y="4854"/>
                    <a:pt x="754" y="5272"/>
                    <a:pt x="880" y="5649"/>
                  </a:cubicBezTo>
                  <a:cubicBezTo>
                    <a:pt x="866" y="5691"/>
                    <a:pt x="866" y="5718"/>
                    <a:pt x="880" y="5760"/>
                  </a:cubicBezTo>
                  <a:cubicBezTo>
                    <a:pt x="2247" y="9122"/>
                    <a:pt x="3683" y="12456"/>
                    <a:pt x="5218" y="15761"/>
                  </a:cubicBezTo>
                  <a:cubicBezTo>
                    <a:pt x="5859" y="17156"/>
                    <a:pt x="6417" y="18802"/>
                    <a:pt x="7310" y="20072"/>
                  </a:cubicBezTo>
                  <a:cubicBezTo>
                    <a:pt x="7463" y="20309"/>
                    <a:pt x="7687" y="20504"/>
                    <a:pt x="7938" y="20657"/>
                  </a:cubicBezTo>
                  <a:cubicBezTo>
                    <a:pt x="6347" y="20392"/>
                    <a:pt x="5664" y="18175"/>
                    <a:pt x="5064" y="16905"/>
                  </a:cubicBezTo>
                  <a:cubicBezTo>
                    <a:pt x="4423" y="15580"/>
                    <a:pt x="3795" y="14241"/>
                    <a:pt x="3195" y="12888"/>
                  </a:cubicBezTo>
                  <a:cubicBezTo>
                    <a:pt x="2623" y="11605"/>
                    <a:pt x="2093" y="10294"/>
                    <a:pt x="1563" y="8996"/>
                  </a:cubicBezTo>
                  <a:cubicBezTo>
                    <a:pt x="1019" y="7643"/>
                    <a:pt x="391" y="6332"/>
                    <a:pt x="475" y="4868"/>
                  </a:cubicBezTo>
                  <a:cubicBezTo>
                    <a:pt x="489" y="4854"/>
                    <a:pt x="503" y="4840"/>
                    <a:pt x="503" y="4826"/>
                  </a:cubicBezTo>
                  <a:cubicBezTo>
                    <a:pt x="768" y="3919"/>
                    <a:pt x="2470" y="3584"/>
                    <a:pt x="3265" y="3250"/>
                  </a:cubicBezTo>
                  <a:cubicBezTo>
                    <a:pt x="4185" y="2873"/>
                    <a:pt x="5106" y="2482"/>
                    <a:pt x="6027" y="2106"/>
                  </a:cubicBezTo>
                  <a:cubicBezTo>
                    <a:pt x="6947" y="1729"/>
                    <a:pt x="7882" y="1353"/>
                    <a:pt x="8802" y="976"/>
                  </a:cubicBezTo>
                  <a:cubicBezTo>
                    <a:pt x="9584" y="650"/>
                    <a:pt x="10417" y="197"/>
                    <a:pt x="11242" y="197"/>
                  </a:cubicBezTo>
                  <a:close/>
                  <a:moveTo>
                    <a:pt x="11006" y="19821"/>
                  </a:moveTo>
                  <a:lnTo>
                    <a:pt x="11006" y="19821"/>
                  </a:lnTo>
                  <a:cubicBezTo>
                    <a:pt x="10967" y="19912"/>
                    <a:pt x="11026" y="20003"/>
                    <a:pt x="11113" y="20003"/>
                  </a:cubicBezTo>
                  <a:cubicBezTo>
                    <a:pt x="11119" y="20003"/>
                    <a:pt x="11126" y="20003"/>
                    <a:pt x="11132" y="20002"/>
                  </a:cubicBezTo>
                  <a:cubicBezTo>
                    <a:pt x="11240" y="19988"/>
                    <a:pt x="11342" y="19981"/>
                    <a:pt x="11440" y="19981"/>
                  </a:cubicBezTo>
                  <a:cubicBezTo>
                    <a:pt x="13749" y="19981"/>
                    <a:pt x="13062" y="23825"/>
                    <a:pt x="14187" y="25177"/>
                  </a:cubicBezTo>
                  <a:cubicBezTo>
                    <a:pt x="14270" y="25274"/>
                    <a:pt x="14368" y="25372"/>
                    <a:pt x="14479" y="25456"/>
                  </a:cubicBezTo>
                  <a:cubicBezTo>
                    <a:pt x="14103" y="25344"/>
                    <a:pt x="13768" y="25121"/>
                    <a:pt x="13545" y="24800"/>
                  </a:cubicBezTo>
                  <a:cubicBezTo>
                    <a:pt x="13280" y="24340"/>
                    <a:pt x="13140" y="23838"/>
                    <a:pt x="13113" y="23322"/>
                  </a:cubicBezTo>
                  <a:cubicBezTo>
                    <a:pt x="13057" y="22708"/>
                    <a:pt x="13043" y="22094"/>
                    <a:pt x="12764" y="21536"/>
                  </a:cubicBezTo>
                  <a:cubicBezTo>
                    <a:pt x="12345" y="20699"/>
                    <a:pt x="11522" y="20127"/>
                    <a:pt x="10574" y="20016"/>
                  </a:cubicBezTo>
                  <a:lnTo>
                    <a:pt x="11006" y="19821"/>
                  </a:lnTo>
                  <a:close/>
                  <a:moveTo>
                    <a:pt x="15484" y="17868"/>
                  </a:moveTo>
                  <a:lnTo>
                    <a:pt x="15484" y="17868"/>
                  </a:lnTo>
                  <a:cubicBezTo>
                    <a:pt x="14842" y="18481"/>
                    <a:pt x="14800" y="19444"/>
                    <a:pt x="15177" y="20281"/>
                  </a:cubicBezTo>
                  <a:lnTo>
                    <a:pt x="15163" y="20281"/>
                  </a:lnTo>
                  <a:cubicBezTo>
                    <a:pt x="15456" y="20909"/>
                    <a:pt x="15958" y="21383"/>
                    <a:pt x="16446" y="21857"/>
                  </a:cubicBezTo>
                  <a:cubicBezTo>
                    <a:pt x="16990" y="22387"/>
                    <a:pt x="17604" y="22819"/>
                    <a:pt x="17674" y="23628"/>
                  </a:cubicBezTo>
                  <a:cubicBezTo>
                    <a:pt x="17757" y="24340"/>
                    <a:pt x="17409" y="25023"/>
                    <a:pt x="16809" y="25386"/>
                  </a:cubicBezTo>
                  <a:cubicBezTo>
                    <a:pt x="16487" y="25581"/>
                    <a:pt x="16171" y="25666"/>
                    <a:pt x="15872" y="25666"/>
                  </a:cubicBezTo>
                  <a:cubicBezTo>
                    <a:pt x="14929" y="25666"/>
                    <a:pt x="14155" y="24812"/>
                    <a:pt x="13880" y="23838"/>
                  </a:cubicBezTo>
                  <a:cubicBezTo>
                    <a:pt x="13657" y="23043"/>
                    <a:pt x="13657" y="22206"/>
                    <a:pt x="13391" y="21411"/>
                  </a:cubicBezTo>
                  <a:cubicBezTo>
                    <a:pt x="13073" y="20482"/>
                    <a:pt x="12363" y="19717"/>
                    <a:pt x="11370" y="19717"/>
                  </a:cubicBezTo>
                  <a:cubicBezTo>
                    <a:pt x="11319" y="19717"/>
                    <a:pt x="11268" y="19719"/>
                    <a:pt x="11216" y="19723"/>
                  </a:cubicBezTo>
                  <a:cubicBezTo>
                    <a:pt x="12638" y="19095"/>
                    <a:pt x="14061" y="18495"/>
                    <a:pt x="15484" y="17868"/>
                  </a:cubicBezTo>
                  <a:close/>
                  <a:moveTo>
                    <a:pt x="11223" y="0"/>
                  </a:moveTo>
                  <a:cubicBezTo>
                    <a:pt x="10900" y="0"/>
                    <a:pt x="10564" y="68"/>
                    <a:pt x="10225" y="167"/>
                  </a:cubicBezTo>
                  <a:cubicBezTo>
                    <a:pt x="8830" y="571"/>
                    <a:pt x="7477" y="1269"/>
                    <a:pt x="6138" y="1827"/>
                  </a:cubicBezTo>
                  <a:cubicBezTo>
                    <a:pt x="4757" y="2413"/>
                    <a:pt x="3376" y="2985"/>
                    <a:pt x="1996" y="3570"/>
                  </a:cubicBezTo>
                  <a:cubicBezTo>
                    <a:pt x="1452" y="3794"/>
                    <a:pt x="656" y="3975"/>
                    <a:pt x="419" y="4561"/>
                  </a:cubicBezTo>
                  <a:cubicBezTo>
                    <a:pt x="391" y="4561"/>
                    <a:pt x="364" y="4589"/>
                    <a:pt x="364" y="4617"/>
                  </a:cubicBezTo>
                  <a:cubicBezTo>
                    <a:pt x="1" y="6011"/>
                    <a:pt x="670" y="7406"/>
                    <a:pt x="1187" y="8690"/>
                  </a:cubicBezTo>
                  <a:cubicBezTo>
                    <a:pt x="1926" y="10517"/>
                    <a:pt x="2707" y="12330"/>
                    <a:pt x="3516" y="14129"/>
                  </a:cubicBezTo>
                  <a:cubicBezTo>
                    <a:pt x="4297" y="15873"/>
                    <a:pt x="5050" y="17686"/>
                    <a:pt x="6013" y="19346"/>
                  </a:cubicBezTo>
                  <a:cubicBezTo>
                    <a:pt x="6541" y="20240"/>
                    <a:pt x="7214" y="20910"/>
                    <a:pt x="8274" y="20910"/>
                  </a:cubicBezTo>
                  <a:cubicBezTo>
                    <a:pt x="8305" y="20910"/>
                    <a:pt x="8338" y="20910"/>
                    <a:pt x="8370" y="20909"/>
                  </a:cubicBezTo>
                  <a:cubicBezTo>
                    <a:pt x="8426" y="20909"/>
                    <a:pt x="8468" y="20867"/>
                    <a:pt x="8468" y="20825"/>
                  </a:cubicBezTo>
                  <a:cubicBezTo>
                    <a:pt x="8635" y="20825"/>
                    <a:pt x="8816" y="20783"/>
                    <a:pt x="8970" y="20699"/>
                  </a:cubicBezTo>
                  <a:cubicBezTo>
                    <a:pt x="8984" y="20713"/>
                    <a:pt x="9001" y="20720"/>
                    <a:pt x="9019" y="20720"/>
                  </a:cubicBezTo>
                  <a:cubicBezTo>
                    <a:pt x="9036" y="20720"/>
                    <a:pt x="9053" y="20713"/>
                    <a:pt x="9067" y="20699"/>
                  </a:cubicBezTo>
                  <a:cubicBezTo>
                    <a:pt x="9458" y="20518"/>
                    <a:pt x="9849" y="20337"/>
                    <a:pt x="10239" y="20155"/>
                  </a:cubicBezTo>
                  <a:cubicBezTo>
                    <a:pt x="10267" y="20183"/>
                    <a:pt x="10281" y="20197"/>
                    <a:pt x="10309" y="20197"/>
                  </a:cubicBezTo>
                  <a:cubicBezTo>
                    <a:pt x="11564" y="20295"/>
                    <a:pt x="12555" y="21090"/>
                    <a:pt x="12806" y="22331"/>
                  </a:cubicBezTo>
                  <a:cubicBezTo>
                    <a:pt x="12917" y="22945"/>
                    <a:pt x="12861" y="23573"/>
                    <a:pt x="13029" y="24172"/>
                  </a:cubicBezTo>
                  <a:cubicBezTo>
                    <a:pt x="13294" y="25135"/>
                    <a:pt x="14033" y="25526"/>
                    <a:pt x="14898" y="25721"/>
                  </a:cubicBezTo>
                  <a:cubicBezTo>
                    <a:pt x="15225" y="25893"/>
                    <a:pt x="15561" y="25970"/>
                    <a:pt x="15886" y="25970"/>
                  </a:cubicBezTo>
                  <a:cubicBezTo>
                    <a:pt x="17194" y="25970"/>
                    <a:pt x="18316" y="24710"/>
                    <a:pt x="17925" y="23280"/>
                  </a:cubicBezTo>
                  <a:cubicBezTo>
                    <a:pt x="17743" y="22541"/>
                    <a:pt x="17158" y="22108"/>
                    <a:pt x="16628" y="21620"/>
                  </a:cubicBezTo>
                  <a:cubicBezTo>
                    <a:pt x="15526" y="20616"/>
                    <a:pt x="14521" y="19081"/>
                    <a:pt x="15832" y="17784"/>
                  </a:cubicBezTo>
                  <a:cubicBezTo>
                    <a:pt x="15846" y="17770"/>
                    <a:pt x="15846" y="17742"/>
                    <a:pt x="15846" y="17714"/>
                  </a:cubicBezTo>
                  <a:cubicBezTo>
                    <a:pt x="16125" y="17589"/>
                    <a:pt x="16390" y="17463"/>
                    <a:pt x="16669" y="17338"/>
                  </a:cubicBezTo>
                  <a:cubicBezTo>
                    <a:pt x="17213" y="17198"/>
                    <a:pt x="17729" y="16989"/>
                    <a:pt x="18218" y="16738"/>
                  </a:cubicBezTo>
                  <a:cubicBezTo>
                    <a:pt x="18232" y="16738"/>
                    <a:pt x="18246" y="16710"/>
                    <a:pt x="18246" y="16696"/>
                  </a:cubicBezTo>
                  <a:cubicBezTo>
                    <a:pt x="18664" y="16431"/>
                    <a:pt x="18748" y="15845"/>
                    <a:pt x="18622" y="15301"/>
                  </a:cubicBezTo>
                  <a:cubicBezTo>
                    <a:pt x="18287" y="13809"/>
                    <a:pt x="17395" y="12302"/>
                    <a:pt x="16795" y="10893"/>
                  </a:cubicBezTo>
                  <a:cubicBezTo>
                    <a:pt x="15400" y="7602"/>
                    <a:pt x="13894" y="4324"/>
                    <a:pt x="12666" y="962"/>
                  </a:cubicBezTo>
                  <a:cubicBezTo>
                    <a:pt x="12666" y="934"/>
                    <a:pt x="12638" y="906"/>
                    <a:pt x="12610" y="892"/>
                  </a:cubicBezTo>
                  <a:cubicBezTo>
                    <a:pt x="12582" y="781"/>
                    <a:pt x="12541" y="669"/>
                    <a:pt x="12471" y="585"/>
                  </a:cubicBezTo>
                  <a:cubicBezTo>
                    <a:pt x="12499" y="557"/>
                    <a:pt x="12499" y="516"/>
                    <a:pt x="12471" y="488"/>
                  </a:cubicBezTo>
                  <a:cubicBezTo>
                    <a:pt x="12098" y="131"/>
                    <a:pt x="11672" y="0"/>
                    <a:pt x="112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2ceabbaae3d_1_7"/>
            <p:cNvSpPr/>
            <p:nvPr/>
          </p:nvSpPr>
          <p:spPr>
            <a:xfrm rot="-2101434">
              <a:off x="2181933" y="3737211"/>
              <a:ext cx="122038" cy="101880"/>
            </a:xfrm>
            <a:custGeom>
              <a:rect b="b" l="l" r="r" t="t"/>
              <a:pathLst>
                <a:path extrusionOk="0" h="1774" w="2125">
                  <a:moveTo>
                    <a:pt x="1146" y="265"/>
                  </a:moveTo>
                  <a:cubicBezTo>
                    <a:pt x="1146" y="293"/>
                    <a:pt x="1160" y="307"/>
                    <a:pt x="1174" y="321"/>
                  </a:cubicBezTo>
                  <a:cubicBezTo>
                    <a:pt x="1579" y="600"/>
                    <a:pt x="1439" y="1255"/>
                    <a:pt x="937" y="1339"/>
                  </a:cubicBezTo>
                  <a:cubicBezTo>
                    <a:pt x="895" y="1353"/>
                    <a:pt x="867" y="1395"/>
                    <a:pt x="881" y="1437"/>
                  </a:cubicBezTo>
                  <a:cubicBezTo>
                    <a:pt x="700" y="1339"/>
                    <a:pt x="574" y="1158"/>
                    <a:pt x="560" y="948"/>
                  </a:cubicBezTo>
                  <a:lnTo>
                    <a:pt x="546" y="948"/>
                  </a:lnTo>
                  <a:cubicBezTo>
                    <a:pt x="532" y="600"/>
                    <a:pt x="798" y="307"/>
                    <a:pt x="1146" y="265"/>
                  </a:cubicBezTo>
                  <a:close/>
                  <a:moveTo>
                    <a:pt x="1328" y="293"/>
                  </a:moveTo>
                  <a:lnTo>
                    <a:pt x="1328" y="293"/>
                  </a:lnTo>
                  <a:cubicBezTo>
                    <a:pt x="1620" y="376"/>
                    <a:pt x="1816" y="642"/>
                    <a:pt x="1816" y="948"/>
                  </a:cubicBezTo>
                  <a:cubicBezTo>
                    <a:pt x="1774" y="1213"/>
                    <a:pt x="1593" y="1437"/>
                    <a:pt x="1342" y="1534"/>
                  </a:cubicBezTo>
                  <a:lnTo>
                    <a:pt x="1300" y="1534"/>
                  </a:lnTo>
                  <a:cubicBezTo>
                    <a:pt x="1230" y="1534"/>
                    <a:pt x="1146" y="1534"/>
                    <a:pt x="1063" y="1506"/>
                  </a:cubicBezTo>
                  <a:cubicBezTo>
                    <a:pt x="1328" y="1437"/>
                    <a:pt x="1537" y="1227"/>
                    <a:pt x="1593" y="976"/>
                  </a:cubicBezTo>
                  <a:cubicBezTo>
                    <a:pt x="1648" y="711"/>
                    <a:pt x="1551" y="446"/>
                    <a:pt x="1328" y="293"/>
                  </a:cubicBezTo>
                  <a:close/>
                  <a:moveTo>
                    <a:pt x="1169" y="1"/>
                  </a:moveTo>
                  <a:cubicBezTo>
                    <a:pt x="945" y="1"/>
                    <a:pt x="717" y="86"/>
                    <a:pt x="532" y="279"/>
                  </a:cubicBezTo>
                  <a:cubicBezTo>
                    <a:pt x="0" y="863"/>
                    <a:pt x="422" y="1773"/>
                    <a:pt x="1158" y="1773"/>
                  </a:cubicBezTo>
                  <a:cubicBezTo>
                    <a:pt x="1213" y="1773"/>
                    <a:pt x="1269" y="1768"/>
                    <a:pt x="1328" y="1757"/>
                  </a:cubicBezTo>
                  <a:cubicBezTo>
                    <a:pt x="1383" y="1757"/>
                    <a:pt x="1425" y="1716"/>
                    <a:pt x="1425" y="1674"/>
                  </a:cubicBezTo>
                  <a:cubicBezTo>
                    <a:pt x="1760" y="1604"/>
                    <a:pt x="2025" y="1325"/>
                    <a:pt x="2067" y="990"/>
                  </a:cubicBezTo>
                  <a:cubicBezTo>
                    <a:pt x="2124" y="407"/>
                    <a:pt x="1657" y="1"/>
                    <a:pt x="11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ceabbaae3d_1_7"/>
            <p:cNvSpPr/>
            <p:nvPr/>
          </p:nvSpPr>
          <p:spPr>
            <a:xfrm rot="-2101434">
              <a:off x="2209305" y="3707826"/>
              <a:ext cx="54041" cy="22455"/>
            </a:xfrm>
            <a:custGeom>
              <a:rect b="b" l="l" r="r" t="t"/>
              <a:pathLst>
                <a:path extrusionOk="0" h="391" w="941">
                  <a:moveTo>
                    <a:pt x="364" y="1"/>
                  </a:moveTo>
                  <a:cubicBezTo>
                    <a:pt x="244" y="1"/>
                    <a:pt x="126" y="44"/>
                    <a:pt x="28" y="123"/>
                  </a:cubicBezTo>
                  <a:cubicBezTo>
                    <a:pt x="0" y="165"/>
                    <a:pt x="28" y="234"/>
                    <a:pt x="84" y="234"/>
                  </a:cubicBezTo>
                  <a:cubicBezTo>
                    <a:pt x="209" y="179"/>
                    <a:pt x="335" y="165"/>
                    <a:pt x="460" y="165"/>
                  </a:cubicBezTo>
                  <a:cubicBezTo>
                    <a:pt x="600" y="193"/>
                    <a:pt x="739" y="262"/>
                    <a:pt x="823" y="374"/>
                  </a:cubicBezTo>
                  <a:cubicBezTo>
                    <a:pt x="835" y="386"/>
                    <a:pt x="850" y="391"/>
                    <a:pt x="865" y="391"/>
                  </a:cubicBezTo>
                  <a:cubicBezTo>
                    <a:pt x="903" y="391"/>
                    <a:pt x="941" y="358"/>
                    <a:pt x="921" y="318"/>
                  </a:cubicBezTo>
                  <a:cubicBezTo>
                    <a:pt x="837" y="165"/>
                    <a:pt x="698" y="53"/>
                    <a:pt x="516" y="25"/>
                  </a:cubicBezTo>
                  <a:cubicBezTo>
                    <a:pt x="466" y="8"/>
                    <a:pt x="415" y="1"/>
                    <a:pt x="3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ceabbaae3d_1_7"/>
            <p:cNvSpPr/>
            <p:nvPr/>
          </p:nvSpPr>
          <p:spPr>
            <a:xfrm rot="-2101434">
              <a:off x="2188466" y="3704281"/>
              <a:ext cx="53065" cy="14415"/>
            </a:xfrm>
            <a:custGeom>
              <a:rect b="b" l="l" r="r" t="t"/>
              <a:pathLst>
                <a:path extrusionOk="0" h="251" w="924">
                  <a:moveTo>
                    <a:pt x="457" y="1"/>
                  </a:moveTo>
                  <a:cubicBezTo>
                    <a:pt x="311" y="1"/>
                    <a:pt x="164" y="46"/>
                    <a:pt x="39" y="137"/>
                  </a:cubicBezTo>
                  <a:cubicBezTo>
                    <a:pt x="1" y="188"/>
                    <a:pt x="32" y="250"/>
                    <a:pt x="91" y="250"/>
                  </a:cubicBezTo>
                  <a:cubicBezTo>
                    <a:pt x="96" y="250"/>
                    <a:pt x="102" y="249"/>
                    <a:pt x="108" y="248"/>
                  </a:cubicBezTo>
                  <a:cubicBezTo>
                    <a:pt x="231" y="187"/>
                    <a:pt x="367" y="155"/>
                    <a:pt x="503" y="155"/>
                  </a:cubicBezTo>
                  <a:cubicBezTo>
                    <a:pt x="615" y="155"/>
                    <a:pt x="727" y="176"/>
                    <a:pt x="834" y="220"/>
                  </a:cubicBezTo>
                  <a:cubicBezTo>
                    <a:pt x="842" y="224"/>
                    <a:pt x="849" y="226"/>
                    <a:pt x="856" y="226"/>
                  </a:cubicBezTo>
                  <a:cubicBezTo>
                    <a:pt x="899" y="226"/>
                    <a:pt x="924" y="161"/>
                    <a:pt x="876" y="137"/>
                  </a:cubicBezTo>
                  <a:cubicBezTo>
                    <a:pt x="750" y="46"/>
                    <a:pt x="604"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2ceabbaae3d_1_7"/>
            <p:cNvSpPr/>
            <p:nvPr/>
          </p:nvSpPr>
          <p:spPr>
            <a:xfrm rot="-2101434">
              <a:off x="1747005" y="3833201"/>
              <a:ext cx="51055" cy="18608"/>
            </a:xfrm>
            <a:custGeom>
              <a:rect b="b" l="l" r="r" t="t"/>
              <a:pathLst>
                <a:path extrusionOk="0" h="324" w="889">
                  <a:moveTo>
                    <a:pt x="82" y="0"/>
                  </a:moveTo>
                  <a:cubicBezTo>
                    <a:pt x="36" y="0"/>
                    <a:pt x="0" y="57"/>
                    <a:pt x="24" y="104"/>
                  </a:cubicBezTo>
                  <a:cubicBezTo>
                    <a:pt x="169" y="249"/>
                    <a:pt x="355" y="324"/>
                    <a:pt x="544" y="324"/>
                  </a:cubicBezTo>
                  <a:cubicBezTo>
                    <a:pt x="646" y="324"/>
                    <a:pt x="749" y="302"/>
                    <a:pt x="847" y="258"/>
                  </a:cubicBezTo>
                  <a:cubicBezTo>
                    <a:pt x="889" y="244"/>
                    <a:pt x="875" y="174"/>
                    <a:pt x="833" y="174"/>
                  </a:cubicBezTo>
                  <a:cubicBezTo>
                    <a:pt x="770" y="188"/>
                    <a:pt x="704" y="195"/>
                    <a:pt x="638" y="195"/>
                  </a:cubicBezTo>
                  <a:cubicBezTo>
                    <a:pt x="571" y="195"/>
                    <a:pt x="505" y="188"/>
                    <a:pt x="442" y="174"/>
                  </a:cubicBezTo>
                  <a:cubicBezTo>
                    <a:pt x="317" y="132"/>
                    <a:pt x="205" y="76"/>
                    <a:pt x="108" y="7"/>
                  </a:cubicBezTo>
                  <a:cubicBezTo>
                    <a:pt x="99" y="2"/>
                    <a:pt x="90" y="0"/>
                    <a:pt x="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ceabbaae3d_1_7"/>
            <p:cNvSpPr/>
            <p:nvPr/>
          </p:nvSpPr>
          <p:spPr>
            <a:xfrm rot="-2101434">
              <a:off x="1736056" y="3819408"/>
              <a:ext cx="51400" cy="19641"/>
            </a:xfrm>
            <a:custGeom>
              <a:rect b="b" l="l" r="r" t="t"/>
              <a:pathLst>
                <a:path extrusionOk="0" h="342" w="895">
                  <a:moveTo>
                    <a:pt x="106" y="1"/>
                  </a:moveTo>
                  <a:cubicBezTo>
                    <a:pt x="47" y="1"/>
                    <a:pt x="1" y="81"/>
                    <a:pt x="62" y="117"/>
                  </a:cubicBezTo>
                  <a:cubicBezTo>
                    <a:pt x="299" y="243"/>
                    <a:pt x="550" y="327"/>
                    <a:pt x="815" y="341"/>
                  </a:cubicBezTo>
                  <a:cubicBezTo>
                    <a:pt x="819" y="341"/>
                    <a:pt x="823" y="342"/>
                    <a:pt x="827" y="342"/>
                  </a:cubicBezTo>
                  <a:cubicBezTo>
                    <a:pt x="886" y="342"/>
                    <a:pt x="895" y="243"/>
                    <a:pt x="829" y="243"/>
                  </a:cubicBezTo>
                  <a:cubicBezTo>
                    <a:pt x="592" y="187"/>
                    <a:pt x="355" y="117"/>
                    <a:pt x="132" y="6"/>
                  </a:cubicBezTo>
                  <a:cubicBezTo>
                    <a:pt x="123" y="2"/>
                    <a:pt x="115" y="1"/>
                    <a:pt x="1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ceabbaae3d_1_7"/>
            <p:cNvSpPr/>
            <p:nvPr/>
          </p:nvSpPr>
          <p:spPr>
            <a:xfrm rot="-2101434">
              <a:off x="1712588" y="3317760"/>
              <a:ext cx="24925" cy="49504"/>
            </a:xfrm>
            <a:custGeom>
              <a:rect b="b" l="l" r="r" t="t"/>
              <a:pathLst>
                <a:path extrusionOk="0" h="862" w="434">
                  <a:moveTo>
                    <a:pt x="77" y="0"/>
                  </a:moveTo>
                  <a:cubicBezTo>
                    <a:pt x="41" y="0"/>
                    <a:pt x="1" y="31"/>
                    <a:pt x="10" y="68"/>
                  </a:cubicBezTo>
                  <a:cubicBezTo>
                    <a:pt x="94" y="333"/>
                    <a:pt x="205" y="585"/>
                    <a:pt x="331" y="836"/>
                  </a:cubicBezTo>
                  <a:cubicBezTo>
                    <a:pt x="340" y="854"/>
                    <a:pt x="356" y="862"/>
                    <a:pt x="371" y="862"/>
                  </a:cubicBezTo>
                  <a:cubicBezTo>
                    <a:pt x="402" y="862"/>
                    <a:pt x="433" y="831"/>
                    <a:pt x="415" y="794"/>
                  </a:cubicBezTo>
                  <a:cubicBezTo>
                    <a:pt x="331" y="543"/>
                    <a:pt x="233" y="278"/>
                    <a:pt x="122" y="27"/>
                  </a:cubicBezTo>
                  <a:cubicBezTo>
                    <a:pt x="112" y="8"/>
                    <a:pt x="95" y="0"/>
                    <a:pt x="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ceabbaae3d_1_7"/>
            <p:cNvSpPr/>
            <p:nvPr/>
          </p:nvSpPr>
          <p:spPr>
            <a:xfrm rot="-2101348">
              <a:off x="1697246" y="3326734"/>
              <a:ext cx="20618" cy="45772"/>
            </a:xfrm>
            <a:custGeom>
              <a:rect b="b" l="l" r="r" t="t"/>
              <a:pathLst>
                <a:path extrusionOk="0" h="797" w="359">
                  <a:moveTo>
                    <a:pt x="82" y="1"/>
                  </a:moveTo>
                  <a:cubicBezTo>
                    <a:pt x="40" y="1"/>
                    <a:pt x="0" y="29"/>
                    <a:pt x="0" y="82"/>
                  </a:cubicBezTo>
                  <a:cubicBezTo>
                    <a:pt x="28" y="333"/>
                    <a:pt x="112" y="570"/>
                    <a:pt x="265" y="779"/>
                  </a:cubicBezTo>
                  <a:cubicBezTo>
                    <a:pt x="273" y="791"/>
                    <a:pt x="285" y="796"/>
                    <a:pt x="297" y="796"/>
                  </a:cubicBezTo>
                  <a:cubicBezTo>
                    <a:pt x="327" y="796"/>
                    <a:pt x="359" y="767"/>
                    <a:pt x="349" y="737"/>
                  </a:cubicBezTo>
                  <a:cubicBezTo>
                    <a:pt x="265" y="514"/>
                    <a:pt x="195" y="291"/>
                    <a:pt x="168" y="68"/>
                  </a:cubicBezTo>
                  <a:cubicBezTo>
                    <a:pt x="155" y="22"/>
                    <a:pt x="118" y="1"/>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ceabbaae3d_1_7"/>
            <p:cNvSpPr/>
            <p:nvPr/>
          </p:nvSpPr>
          <p:spPr>
            <a:xfrm rot="-2101434">
              <a:off x="1445498" y="2898577"/>
              <a:ext cx="31529" cy="87351"/>
            </a:xfrm>
            <a:custGeom>
              <a:rect b="b" l="l" r="r" t="t"/>
              <a:pathLst>
                <a:path extrusionOk="0" h="1521" w="549">
                  <a:moveTo>
                    <a:pt x="73" y="0"/>
                  </a:moveTo>
                  <a:cubicBezTo>
                    <a:pt x="40" y="0"/>
                    <a:pt x="1" y="40"/>
                    <a:pt x="10" y="79"/>
                  </a:cubicBezTo>
                  <a:cubicBezTo>
                    <a:pt x="164" y="540"/>
                    <a:pt x="317" y="986"/>
                    <a:pt x="443" y="1474"/>
                  </a:cubicBezTo>
                  <a:cubicBezTo>
                    <a:pt x="443" y="1506"/>
                    <a:pt x="465" y="1520"/>
                    <a:pt x="489" y="1520"/>
                  </a:cubicBezTo>
                  <a:cubicBezTo>
                    <a:pt x="518" y="1520"/>
                    <a:pt x="548" y="1499"/>
                    <a:pt x="540" y="1460"/>
                  </a:cubicBezTo>
                  <a:cubicBezTo>
                    <a:pt x="513" y="958"/>
                    <a:pt x="359" y="456"/>
                    <a:pt x="108" y="24"/>
                  </a:cubicBezTo>
                  <a:cubicBezTo>
                    <a:pt x="100" y="7"/>
                    <a:pt x="87" y="0"/>
                    <a:pt x="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ceabbaae3d_1_7"/>
            <p:cNvSpPr/>
            <p:nvPr/>
          </p:nvSpPr>
          <p:spPr>
            <a:xfrm rot="-2101434">
              <a:off x="1427075" y="2922384"/>
              <a:ext cx="26188" cy="52893"/>
            </a:xfrm>
            <a:custGeom>
              <a:rect b="b" l="l" r="r" t="t"/>
              <a:pathLst>
                <a:path extrusionOk="0" h="921" w="456">
                  <a:moveTo>
                    <a:pt x="82" y="1"/>
                  </a:moveTo>
                  <a:cubicBezTo>
                    <a:pt x="39" y="1"/>
                    <a:pt x="1" y="37"/>
                    <a:pt x="10" y="92"/>
                  </a:cubicBezTo>
                  <a:cubicBezTo>
                    <a:pt x="107" y="357"/>
                    <a:pt x="219" y="636"/>
                    <a:pt x="358" y="901"/>
                  </a:cubicBezTo>
                  <a:cubicBezTo>
                    <a:pt x="368" y="915"/>
                    <a:pt x="382" y="921"/>
                    <a:pt x="396" y="921"/>
                  </a:cubicBezTo>
                  <a:cubicBezTo>
                    <a:pt x="425" y="921"/>
                    <a:pt x="456" y="896"/>
                    <a:pt x="456" y="859"/>
                  </a:cubicBezTo>
                  <a:cubicBezTo>
                    <a:pt x="358" y="580"/>
                    <a:pt x="261" y="301"/>
                    <a:pt x="149" y="36"/>
                  </a:cubicBezTo>
                  <a:cubicBezTo>
                    <a:pt x="130" y="11"/>
                    <a:pt x="105" y="1"/>
                    <a:pt x="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2ceabbaae3d_1_7"/>
            <p:cNvSpPr/>
            <p:nvPr/>
          </p:nvSpPr>
          <p:spPr>
            <a:xfrm rot="-2101434">
              <a:off x="1027648" y="3177153"/>
              <a:ext cx="69260" cy="27796"/>
            </a:xfrm>
            <a:custGeom>
              <a:rect b="b" l="l" r="r" t="t"/>
              <a:pathLst>
                <a:path extrusionOk="0" h="484" w="1206">
                  <a:moveTo>
                    <a:pt x="1122" y="0"/>
                  </a:moveTo>
                  <a:cubicBezTo>
                    <a:pt x="745" y="70"/>
                    <a:pt x="382" y="196"/>
                    <a:pt x="48" y="363"/>
                  </a:cubicBezTo>
                  <a:cubicBezTo>
                    <a:pt x="0" y="398"/>
                    <a:pt x="23" y="484"/>
                    <a:pt x="74" y="484"/>
                  </a:cubicBezTo>
                  <a:cubicBezTo>
                    <a:pt x="83" y="484"/>
                    <a:pt x="93" y="481"/>
                    <a:pt x="103" y="475"/>
                  </a:cubicBezTo>
                  <a:cubicBezTo>
                    <a:pt x="438" y="335"/>
                    <a:pt x="801" y="210"/>
                    <a:pt x="1150" y="112"/>
                  </a:cubicBezTo>
                  <a:cubicBezTo>
                    <a:pt x="1205" y="84"/>
                    <a:pt x="1178"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2ceabbaae3d_1_7"/>
            <p:cNvSpPr/>
            <p:nvPr/>
          </p:nvSpPr>
          <p:spPr>
            <a:xfrm rot="-2101434">
              <a:off x="1039354" y="3197759"/>
              <a:ext cx="57028" cy="21249"/>
            </a:xfrm>
            <a:custGeom>
              <a:rect b="b" l="l" r="r" t="t"/>
              <a:pathLst>
                <a:path extrusionOk="0" h="370" w="993">
                  <a:moveTo>
                    <a:pt x="940" y="1"/>
                  </a:moveTo>
                  <a:cubicBezTo>
                    <a:pt x="936" y="1"/>
                    <a:pt x="932" y="1"/>
                    <a:pt x="927" y="3"/>
                  </a:cubicBezTo>
                  <a:cubicBezTo>
                    <a:pt x="648" y="73"/>
                    <a:pt x="355" y="170"/>
                    <a:pt x="77" y="240"/>
                  </a:cubicBezTo>
                  <a:cubicBezTo>
                    <a:pt x="0" y="253"/>
                    <a:pt x="40" y="369"/>
                    <a:pt x="100" y="369"/>
                  </a:cubicBezTo>
                  <a:cubicBezTo>
                    <a:pt x="106" y="369"/>
                    <a:pt x="112" y="368"/>
                    <a:pt x="118" y="366"/>
                  </a:cubicBezTo>
                  <a:cubicBezTo>
                    <a:pt x="397" y="254"/>
                    <a:pt x="676" y="170"/>
                    <a:pt x="955" y="73"/>
                  </a:cubicBezTo>
                  <a:cubicBezTo>
                    <a:pt x="993" y="48"/>
                    <a:pt x="974" y="1"/>
                    <a:pt x="9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ceabbaae3d_1_7"/>
            <p:cNvSpPr/>
            <p:nvPr/>
          </p:nvSpPr>
          <p:spPr>
            <a:xfrm rot="-2101348">
              <a:off x="1220057" y="3499110"/>
              <a:ext cx="31415" cy="54788"/>
            </a:xfrm>
            <a:custGeom>
              <a:rect b="b" l="l" r="r" t="t"/>
              <a:pathLst>
                <a:path extrusionOk="0" h="954" w="547">
                  <a:moveTo>
                    <a:pt x="67" y="0"/>
                  </a:moveTo>
                  <a:cubicBezTo>
                    <a:pt x="33" y="0"/>
                    <a:pt x="1" y="39"/>
                    <a:pt x="11" y="79"/>
                  </a:cubicBezTo>
                  <a:cubicBezTo>
                    <a:pt x="136" y="372"/>
                    <a:pt x="276" y="665"/>
                    <a:pt x="443" y="930"/>
                  </a:cubicBezTo>
                  <a:cubicBezTo>
                    <a:pt x="452" y="947"/>
                    <a:pt x="465" y="953"/>
                    <a:pt x="479" y="953"/>
                  </a:cubicBezTo>
                  <a:cubicBezTo>
                    <a:pt x="511" y="953"/>
                    <a:pt x="546" y="917"/>
                    <a:pt x="527" y="888"/>
                  </a:cubicBezTo>
                  <a:cubicBezTo>
                    <a:pt x="415" y="581"/>
                    <a:pt x="276" y="302"/>
                    <a:pt x="108" y="23"/>
                  </a:cubicBezTo>
                  <a:cubicBezTo>
                    <a:pt x="96" y="7"/>
                    <a:pt x="82" y="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ceabbaae3d_1_7"/>
            <p:cNvSpPr/>
            <p:nvPr/>
          </p:nvSpPr>
          <p:spPr>
            <a:xfrm rot="-2101434">
              <a:off x="1203199" y="3523782"/>
              <a:ext cx="23719" cy="30611"/>
            </a:xfrm>
            <a:custGeom>
              <a:rect b="b" l="l" r="r" t="t"/>
              <a:pathLst>
                <a:path extrusionOk="0" h="533" w="413">
                  <a:moveTo>
                    <a:pt x="93" y="1"/>
                  </a:moveTo>
                  <a:cubicBezTo>
                    <a:pt x="48" y="1"/>
                    <a:pt x="0" y="60"/>
                    <a:pt x="30" y="119"/>
                  </a:cubicBezTo>
                  <a:cubicBezTo>
                    <a:pt x="114" y="245"/>
                    <a:pt x="197" y="384"/>
                    <a:pt x="281" y="510"/>
                  </a:cubicBezTo>
                  <a:cubicBezTo>
                    <a:pt x="293" y="526"/>
                    <a:pt x="310" y="533"/>
                    <a:pt x="328" y="533"/>
                  </a:cubicBezTo>
                  <a:cubicBezTo>
                    <a:pt x="369" y="533"/>
                    <a:pt x="412" y="493"/>
                    <a:pt x="393" y="454"/>
                  </a:cubicBezTo>
                  <a:cubicBezTo>
                    <a:pt x="309" y="314"/>
                    <a:pt x="225" y="175"/>
                    <a:pt x="142" y="35"/>
                  </a:cubicBezTo>
                  <a:cubicBezTo>
                    <a:pt x="129" y="11"/>
                    <a:pt x="111" y="1"/>
                    <a:pt x="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2ceabbaae3d_1_7"/>
            <p:cNvSpPr/>
            <p:nvPr/>
          </p:nvSpPr>
          <p:spPr>
            <a:xfrm rot="-2101434">
              <a:off x="2054652" y="3273049"/>
              <a:ext cx="12060" cy="53639"/>
            </a:xfrm>
            <a:custGeom>
              <a:rect b="b" l="l" r="r" t="t"/>
              <a:pathLst>
                <a:path extrusionOk="0" h="934" w="210">
                  <a:moveTo>
                    <a:pt x="84" y="0"/>
                  </a:moveTo>
                  <a:cubicBezTo>
                    <a:pt x="44" y="0"/>
                    <a:pt x="1" y="30"/>
                    <a:pt x="1" y="64"/>
                  </a:cubicBezTo>
                  <a:cubicBezTo>
                    <a:pt x="1" y="204"/>
                    <a:pt x="28" y="329"/>
                    <a:pt x="42" y="455"/>
                  </a:cubicBezTo>
                  <a:cubicBezTo>
                    <a:pt x="42" y="581"/>
                    <a:pt x="42" y="734"/>
                    <a:pt x="42" y="873"/>
                  </a:cubicBezTo>
                  <a:cubicBezTo>
                    <a:pt x="35" y="912"/>
                    <a:pt x="65" y="933"/>
                    <a:pt x="96" y="933"/>
                  </a:cubicBezTo>
                  <a:cubicBezTo>
                    <a:pt x="122" y="933"/>
                    <a:pt x="148" y="919"/>
                    <a:pt x="154" y="887"/>
                  </a:cubicBezTo>
                  <a:cubicBezTo>
                    <a:pt x="210" y="608"/>
                    <a:pt x="210" y="316"/>
                    <a:pt x="140" y="37"/>
                  </a:cubicBezTo>
                  <a:cubicBezTo>
                    <a:pt x="130" y="11"/>
                    <a:pt x="107" y="0"/>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ceabbaae3d_1_7"/>
            <p:cNvSpPr/>
            <p:nvPr/>
          </p:nvSpPr>
          <p:spPr>
            <a:xfrm rot="-2101434">
              <a:off x="2030425" y="3292205"/>
              <a:ext cx="21192" cy="33769"/>
            </a:xfrm>
            <a:custGeom>
              <a:rect b="b" l="l" r="r" t="t"/>
              <a:pathLst>
                <a:path extrusionOk="0" h="588" w="369">
                  <a:moveTo>
                    <a:pt x="86" y="1"/>
                  </a:moveTo>
                  <a:cubicBezTo>
                    <a:pt x="40" y="1"/>
                    <a:pt x="0" y="65"/>
                    <a:pt x="34" y="110"/>
                  </a:cubicBezTo>
                  <a:cubicBezTo>
                    <a:pt x="62" y="166"/>
                    <a:pt x="132" y="249"/>
                    <a:pt x="174" y="319"/>
                  </a:cubicBezTo>
                  <a:cubicBezTo>
                    <a:pt x="215" y="403"/>
                    <a:pt x="243" y="487"/>
                    <a:pt x="271" y="556"/>
                  </a:cubicBezTo>
                  <a:cubicBezTo>
                    <a:pt x="282" y="579"/>
                    <a:pt x="300" y="587"/>
                    <a:pt x="318" y="587"/>
                  </a:cubicBezTo>
                  <a:cubicBezTo>
                    <a:pt x="344" y="587"/>
                    <a:pt x="369" y="567"/>
                    <a:pt x="369" y="542"/>
                  </a:cubicBezTo>
                  <a:cubicBezTo>
                    <a:pt x="341" y="347"/>
                    <a:pt x="257" y="152"/>
                    <a:pt x="118" y="12"/>
                  </a:cubicBezTo>
                  <a:cubicBezTo>
                    <a:pt x="107" y="4"/>
                    <a:pt x="96" y="1"/>
                    <a:pt x="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g2ceabbaae3d_1_7"/>
          <p:cNvGrpSpPr/>
          <p:nvPr/>
        </p:nvGrpSpPr>
        <p:grpSpPr>
          <a:xfrm>
            <a:off x="5958083" y="924168"/>
            <a:ext cx="1570942" cy="802163"/>
            <a:chOff x="2710150" y="1733628"/>
            <a:chExt cx="1306723" cy="667246"/>
          </a:xfrm>
        </p:grpSpPr>
        <p:sp>
          <p:nvSpPr>
            <p:cNvPr id="610" name="Google Shape;610;g2ceabbaae3d_1_7"/>
            <p:cNvSpPr/>
            <p:nvPr/>
          </p:nvSpPr>
          <p:spPr>
            <a:xfrm>
              <a:off x="2710150" y="1733628"/>
              <a:ext cx="1306723" cy="667246"/>
            </a:xfrm>
            <a:custGeom>
              <a:rect b="b" l="l" r="r" t="t"/>
              <a:pathLst>
                <a:path extrusionOk="0" h="16724" w="32752">
                  <a:moveTo>
                    <a:pt x="3246" y="217"/>
                  </a:moveTo>
                  <a:cubicBezTo>
                    <a:pt x="4918" y="217"/>
                    <a:pt x="6483" y="2408"/>
                    <a:pt x="7658" y="3249"/>
                  </a:cubicBezTo>
                  <a:cubicBezTo>
                    <a:pt x="7672" y="3263"/>
                    <a:pt x="7700" y="3263"/>
                    <a:pt x="7728" y="3263"/>
                  </a:cubicBezTo>
                  <a:cubicBezTo>
                    <a:pt x="7421" y="3695"/>
                    <a:pt x="7170" y="4170"/>
                    <a:pt x="6988" y="4462"/>
                  </a:cubicBezTo>
                  <a:cubicBezTo>
                    <a:pt x="6947" y="4546"/>
                    <a:pt x="6905" y="4616"/>
                    <a:pt x="6863" y="4700"/>
                  </a:cubicBezTo>
                  <a:cubicBezTo>
                    <a:pt x="5873" y="4518"/>
                    <a:pt x="4910" y="4267"/>
                    <a:pt x="3976" y="3932"/>
                  </a:cubicBezTo>
                  <a:cubicBezTo>
                    <a:pt x="2790" y="3472"/>
                    <a:pt x="0" y="1924"/>
                    <a:pt x="2176" y="543"/>
                  </a:cubicBezTo>
                  <a:cubicBezTo>
                    <a:pt x="2536" y="314"/>
                    <a:pt x="2894" y="217"/>
                    <a:pt x="3246" y="217"/>
                  </a:cubicBezTo>
                  <a:close/>
                  <a:moveTo>
                    <a:pt x="9219" y="2507"/>
                  </a:moveTo>
                  <a:cubicBezTo>
                    <a:pt x="9380" y="2507"/>
                    <a:pt x="9547" y="2550"/>
                    <a:pt x="9722" y="2649"/>
                  </a:cubicBezTo>
                  <a:lnTo>
                    <a:pt x="9736" y="2649"/>
                  </a:lnTo>
                  <a:cubicBezTo>
                    <a:pt x="12275" y="4086"/>
                    <a:pt x="14855" y="5467"/>
                    <a:pt x="17422" y="6834"/>
                  </a:cubicBezTo>
                  <a:cubicBezTo>
                    <a:pt x="20072" y="8229"/>
                    <a:pt x="22778" y="9540"/>
                    <a:pt x="25652" y="10405"/>
                  </a:cubicBezTo>
                  <a:lnTo>
                    <a:pt x="25680" y="10405"/>
                  </a:lnTo>
                  <a:cubicBezTo>
                    <a:pt x="26391" y="11200"/>
                    <a:pt x="25624" y="12399"/>
                    <a:pt x="25261" y="13180"/>
                  </a:cubicBezTo>
                  <a:cubicBezTo>
                    <a:pt x="24884" y="14017"/>
                    <a:pt x="24327" y="14784"/>
                    <a:pt x="23364" y="14812"/>
                  </a:cubicBezTo>
                  <a:cubicBezTo>
                    <a:pt x="23350" y="14812"/>
                    <a:pt x="23350" y="14798"/>
                    <a:pt x="23336" y="14798"/>
                  </a:cubicBezTo>
                  <a:cubicBezTo>
                    <a:pt x="18022" y="12483"/>
                    <a:pt x="12903" y="9777"/>
                    <a:pt x="7644" y="7350"/>
                  </a:cubicBezTo>
                  <a:cubicBezTo>
                    <a:pt x="7170" y="7057"/>
                    <a:pt x="6765" y="6750"/>
                    <a:pt x="6710" y="6039"/>
                  </a:cubicBezTo>
                  <a:cubicBezTo>
                    <a:pt x="6682" y="5537"/>
                    <a:pt x="6975" y="5020"/>
                    <a:pt x="7226" y="4602"/>
                  </a:cubicBezTo>
                  <a:cubicBezTo>
                    <a:pt x="7606" y="3960"/>
                    <a:pt x="8291" y="2507"/>
                    <a:pt x="9219" y="2507"/>
                  </a:cubicBezTo>
                  <a:close/>
                  <a:moveTo>
                    <a:pt x="26028" y="12148"/>
                  </a:moveTo>
                  <a:cubicBezTo>
                    <a:pt x="26042" y="12176"/>
                    <a:pt x="26070" y="12190"/>
                    <a:pt x="26098" y="12204"/>
                  </a:cubicBezTo>
                  <a:cubicBezTo>
                    <a:pt x="27144" y="12483"/>
                    <a:pt x="28162" y="12790"/>
                    <a:pt x="29181" y="13111"/>
                  </a:cubicBezTo>
                  <a:cubicBezTo>
                    <a:pt x="30352" y="13501"/>
                    <a:pt x="32751" y="14157"/>
                    <a:pt x="31357" y="15775"/>
                  </a:cubicBezTo>
                  <a:cubicBezTo>
                    <a:pt x="30975" y="16213"/>
                    <a:pt x="30508" y="16389"/>
                    <a:pt x="29998" y="16389"/>
                  </a:cubicBezTo>
                  <a:cubicBezTo>
                    <a:pt x="28380" y="16389"/>
                    <a:pt x="26329" y="14621"/>
                    <a:pt x="25205" y="13836"/>
                  </a:cubicBezTo>
                  <a:cubicBezTo>
                    <a:pt x="25331" y="13627"/>
                    <a:pt x="25442" y="13431"/>
                    <a:pt x="25540" y="13208"/>
                  </a:cubicBezTo>
                  <a:cubicBezTo>
                    <a:pt x="25693" y="12887"/>
                    <a:pt x="25889" y="12511"/>
                    <a:pt x="26028" y="12148"/>
                  </a:cubicBezTo>
                  <a:close/>
                  <a:moveTo>
                    <a:pt x="3209" y="1"/>
                  </a:moveTo>
                  <a:cubicBezTo>
                    <a:pt x="2408" y="1"/>
                    <a:pt x="1634" y="342"/>
                    <a:pt x="1284" y="1143"/>
                  </a:cubicBezTo>
                  <a:cubicBezTo>
                    <a:pt x="168" y="3667"/>
                    <a:pt x="5119" y="4741"/>
                    <a:pt x="6751" y="4909"/>
                  </a:cubicBezTo>
                  <a:cubicBezTo>
                    <a:pt x="6389" y="5760"/>
                    <a:pt x="6403" y="6666"/>
                    <a:pt x="7044" y="7196"/>
                  </a:cubicBezTo>
                  <a:cubicBezTo>
                    <a:pt x="7058" y="7210"/>
                    <a:pt x="7058" y="7210"/>
                    <a:pt x="7072" y="7224"/>
                  </a:cubicBezTo>
                  <a:lnTo>
                    <a:pt x="7100" y="7238"/>
                  </a:lnTo>
                  <a:cubicBezTo>
                    <a:pt x="7198" y="7308"/>
                    <a:pt x="7295" y="7364"/>
                    <a:pt x="7407" y="7420"/>
                  </a:cubicBezTo>
                  <a:cubicBezTo>
                    <a:pt x="9792" y="8898"/>
                    <a:pt x="12484" y="10000"/>
                    <a:pt x="15023" y="11200"/>
                  </a:cubicBezTo>
                  <a:cubicBezTo>
                    <a:pt x="17743" y="12483"/>
                    <a:pt x="20435" y="13836"/>
                    <a:pt x="23183" y="15036"/>
                  </a:cubicBezTo>
                  <a:cubicBezTo>
                    <a:pt x="23201" y="15043"/>
                    <a:pt x="23220" y="15046"/>
                    <a:pt x="23238" y="15046"/>
                  </a:cubicBezTo>
                  <a:cubicBezTo>
                    <a:pt x="23288" y="15046"/>
                    <a:pt x="23333" y="15021"/>
                    <a:pt x="23364" y="14980"/>
                  </a:cubicBezTo>
                  <a:cubicBezTo>
                    <a:pt x="23421" y="14986"/>
                    <a:pt x="23477" y="14989"/>
                    <a:pt x="23532" y="14989"/>
                  </a:cubicBezTo>
                  <a:cubicBezTo>
                    <a:pt x="24203" y="14989"/>
                    <a:pt x="24721" y="14530"/>
                    <a:pt x="25108" y="13975"/>
                  </a:cubicBezTo>
                  <a:cubicBezTo>
                    <a:pt x="26097" y="14813"/>
                    <a:pt x="28414" y="16724"/>
                    <a:pt x="30169" y="16724"/>
                  </a:cubicBezTo>
                  <a:cubicBezTo>
                    <a:pt x="30841" y="16724"/>
                    <a:pt x="31430" y="16444"/>
                    <a:pt x="31831" y="15719"/>
                  </a:cubicBezTo>
                  <a:cubicBezTo>
                    <a:pt x="32263" y="14980"/>
                    <a:pt x="32026" y="14031"/>
                    <a:pt x="31301" y="13585"/>
                  </a:cubicBezTo>
                  <a:cubicBezTo>
                    <a:pt x="30701" y="13222"/>
                    <a:pt x="29934" y="13055"/>
                    <a:pt x="29264" y="12846"/>
                  </a:cubicBezTo>
                  <a:cubicBezTo>
                    <a:pt x="28246" y="12511"/>
                    <a:pt x="27214" y="12204"/>
                    <a:pt x="26182" y="11925"/>
                  </a:cubicBezTo>
                  <a:lnTo>
                    <a:pt x="26112" y="11925"/>
                  </a:lnTo>
                  <a:cubicBezTo>
                    <a:pt x="26293" y="11339"/>
                    <a:pt x="26335" y="10739"/>
                    <a:pt x="25875" y="10223"/>
                  </a:cubicBezTo>
                  <a:cubicBezTo>
                    <a:pt x="25847" y="10195"/>
                    <a:pt x="25819" y="10181"/>
                    <a:pt x="25791" y="10181"/>
                  </a:cubicBezTo>
                  <a:cubicBezTo>
                    <a:pt x="25777" y="10154"/>
                    <a:pt x="25749" y="10140"/>
                    <a:pt x="25735" y="10140"/>
                  </a:cubicBezTo>
                  <a:cubicBezTo>
                    <a:pt x="22778" y="9177"/>
                    <a:pt x="19975" y="7866"/>
                    <a:pt x="17241" y="6415"/>
                  </a:cubicBezTo>
                  <a:cubicBezTo>
                    <a:pt x="14618" y="5006"/>
                    <a:pt x="12038" y="3402"/>
                    <a:pt x="9304" y="2203"/>
                  </a:cubicBezTo>
                  <a:cubicBezTo>
                    <a:pt x="9294" y="2199"/>
                    <a:pt x="9283" y="2198"/>
                    <a:pt x="9273" y="2198"/>
                  </a:cubicBezTo>
                  <a:cubicBezTo>
                    <a:pt x="9238" y="2198"/>
                    <a:pt x="9203" y="2216"/>
                    <a:pt x="9192" y="2259"/>
                  </a:cubicBezTo>
                  <a:cubicBezTo>
                    <a:pt x="9161" y="2255"/>
                    <a:pt x="9130" y="2253"/>
                    <a:pt x="9099" y="2253"/>
                  </a:cubicBezTo>
                  <a:cubicBezTo>
                    <a:pt x="8635" y="2253"/>
                    <a:pt x="8220" y="2638"/>
                    <a:pt x="7853" y="3096"/>
                  </a:cubicBezTo>
                  <a:cubicBezTo>
                    <a:pt x="7853" y="3054"/>
                    <a:pt x="7839" y="3012"/>
                    <a:pt x="7797" y="2998"/>
                  </a:cubicBezTo>
                  <a:cubicBezTo>
                    <a:pt x="6584" y="2091"/>
                    <a:pt x="5635" y="654"/>
                    <a:pt x="4143" y="152"/>
                  </a:cubicBezTo>
                  <a:cubicBezTo>
                    <a:pt x="3844" y="54"/>
                    <a:pt x="3524" y="1"/>
                    <a:pt x="32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2ceabbaae3d_1_7"/>
            <p:cNvSpPr/>
            <p:nvPr/>
          </p:nvSpPr>
          <p:spPr>
            <a:xfrm>
              <a:off x="3918049" y="2282100"/>
              <a:ext cx="41813" cy="25455"/>
            </a:xfrm>
            <a:custGeom>
              <a:rect b="b" l="l" r="r" t="t"/>
              <a:pathLst>
                <a:path extrusionOk="0" h="638" w="1048">
                  <a:moveTo>
                    <a:pt x="94" y="0"/>
                  </a:moveTo>
                  <a:cubicBezTo>
                    <a:pt x="37" y="0"/>
                    <a:pt x="0" y="80"/>
                    <a:pt x="49" y="117"/>
                  </a:cubicBezTo>
                  <a:cubicBezTo>
                    <a:pt x="203" y="214"/>
                    <a:pt x="356" y="298"/>
                    <a:pt x="496" y="396"/>
                  </a:cubicBezTo>
                  <a:cubicBezTo>
                    <a:pt x="635" y="479"/>
                    <a:pt x="775" y="563"/>
                    <a:pt x="928" y="633"/>
                  </a:cubicBezTo>
                  <a:cubicBezTo>
                    <a:pt x="936" y="636"/>
                    <a:pt x="943" y="637"/>
                    <a:pt x="950" y="637"/>
                  </a:cubicBezTo>
                  <a:cubicBezTo>
                    <a:pt x="1009" y="637"/>
                    <a:pt x="1048" y="545"/>
                    <a:pt x="998" y="507"/>
                  </a:cubicBezTo>
                  <a:cubicBezTo>
                    <a:pt x="719" y="312"/>
                    <a:pt x="426" y="145"/>
                    <a:pt x="119" y="5"/>
                  </a:cubicBezTo>
                  <a:cubicBezTo>
                    <a:pt x="111" y="2"/>
                    <a:pt x="102" y="0"/>
                    <a:pt x="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ceabbaae3d_1_7"/>
            <p:cNvSpPr/>
            <p:nvPr/>
          </p:nvSpPr>
          <p:spPr>
            <a:xfrm>
              <a:off x="3923076" y="2293191"/>
              <a:ext cx="36985" cy="26971"/>
            </a:xfrm>
            <a:custGeom>
              <a:rect b="b" l="l" r="r" t="t"/>
              <a:pathLst>
                <a:path extrusionOk="0" h="676" w="927">
                  <a:moveTo>
                    <a:pt x="95" y="1"/>
                  </a:moveTo>
                  <a:cubicBezTo>
                    <a:pt x="46" y="1"/>
                    <a:pt x="1" y="68"/>
                    <a:pt x="49" y="104"/>
                  </a:cubicBezTo>
                  <a:cubicBezTo>
                    <a:pt x="286" y="299"/>
                    <a:pt x="537" y="494"/>
                    <a:pt x="788" y="662"/>
                  </a:cubicBezTo>
                  <a:cubicBezTo>
                    <a:pt x="803" y="672"/>
                    <a:pt x="817" y="676"/>
                    <a:pt x="830" y="676"/>
                  </a:cubicBezTo>
                  <a:cubicBezTo>
                    <a:pt x="892" y="676"/>
                    <a:pt x="927" y="582"/>
                    <a:pt x="858" y="536"/>
                  </a:cubicBezTo>
                  <a:cubicBezTo>
                    <a:pt x="621" y="355"/>
                    <a:pt x="370" y="174"/>
                    <a:pt x="119" y="6"/>
                  </a:cubicBezTo>
                  <a:cubicBezTo>
                    <a:pt x="111" y="2"/>
                    <a:pt x="103" y="1"/>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2ceabbaae3d_1_7"/>
            <p:cNvSpPr/>
            <p:nvPr/>
          </p:nvSpPr>
          <p:spPr>
            <a:xfrm>
              <a:off x="3584585" y="2285571"/>
              <a:ext cx="59806" cy="20747"/>
            </a:xfrm>
            <a:custGeom>
              <a:rect b="b" l="l" r="r" t="t"/>
              <a:pathLst>
                <a:path extrusionOk="0" h="520" w="1499">
                  <a:moveTo>
                    <a:pt x="65" y="0"/>
                  </a:moveTo>
                  <a:cubicBezTo>
                    <a:pt x="9" y="0"/>
                    <a:pt x="1" y="73"/>
                    <a:pt x="52" y="86"/>
                  </a:cubicBezTo>
                  <a:cubicBezTo>
                    <a:pt x="275" y="169"/>
                    <a:pt x="499" y="239"/>
                    <a:pt x="722" y="309"/>
                  </a:cubicBezTo>
                  <a:cubicBezTo>
                    <a:pt x="945" y="392"/>
                    <a:pt x="1168" y="462"/>
                    <a:pt x="1405" y="518"/>
                  </a:cubicBezTo>
                  <a:cubicBezTo>
                    <a:pt x="1408" y="519"/>
                    <a:pt x="1412" y="520"/>
                    <a:pt x="1415" y="520"/>
                  </a:cubicBezTo>
                  <a:cubicBezTo>
                    <a:pt x="1455" y="520"/>
                    <a:pt x="1499" y="446"/>
                    <a:pt x="1447" y="420"/>
                  </a:cubicBezTo>
                  <a:cubicBezTo>
                    <a:pt x="1015" y="211"/>
                    <a:pt x="554" y="72"/>
                    <a:pt x="80" y="2"/>
                  </a:cubicBezTo>
                  <a:cubicBezTo>
                    <a:pt x="75" y="1"/>
                    <a:pt x="70" y="0"/>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2ceabbaae3d_1_7"/>
            <p:cNvSpPr/>
            <p:nvPr/>
          </p:nvSpPr>
          <p:spPr>
            <a:xfrm>
              <a:off x="3614189" y="2283217"/>
              <a:ext cx="42092" cy="18473"/>
            </a:xfrm>
            <a:custGeom>
              <a:rect b="b" l="l" r="r" t="t"/>
              <a:pathLst>
                <a:path extrusionOk="0" h="463" w="1055">
                  <a:moveTo>
                    <a:pt x="72" y="0"/>
                  </a:moveTo>
                  <a:cubicBezTo>
                    <a:pt x="27" y="0"/>
                    <a:pt x="1" y="78"/>
                    <a:pt x="50" y="103"/>
                  </a:cubicBezTo>
                  <a:cubicBezTo>
                    <a:pt x="342" y="228"/>
                    <a:pt x="635" y="340"/>
                    <a:pt x="914" y="451"/>
                  </a:cubicBezTo>
                  <a:cubicBezTo>
                    <a:pt x="930" y="459"/>
                    <a:pt x="944" y="463"/>
                    <a:pt x="957" y="463"/>
                  </a:cubicBezTo>
                  <a:cubicBezTo>
                    <a:pt x="1035" y="463"/>
                    <a:pt x="1054" y="334"/>
                    <a:pt x="970" y="298"/>
                  </a:cubicBezTo>
                  <a:cubicBezTo>
                    <a:pt x="677" y="200"/>
                    <a:pt x="384" y="89"/>
                    <a:pt x="91" y="5"/>
                  </a:cubicBezTo>
                  <a:cubicBezTo>
                    <a:pt x="84" y="2"/>
                    <a:pt x="78"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ceabbaae3d_1_7"/>
            <p:cNvSpPr/>
            <p:nvPr/>
          </p:nvSpPr>
          <p:spPr>
            <a:xfrm>
              <a:off x="3477340" y="2052250"/>
              <a:ext cx="62320" cy="32676"/>
            </a:xfrm>
            <a:custGeom>
              <a:rect b="b" l="l" r="r" t="t"/>
              <a:pathLst>
                <a:path extrusionOk="0" h="819" w="1562">
                  <a:moveTo>
                    <a:pt x="80" y="1"/>
                  </a:moveTo>
                  <a:cubicBezTo>
                    <a:pt x="26" y="1"/>
                    <a:pt x="1" y="80"/>
                    <a:pt x="62" y="117"/>
                  </a:cubicBezTo>
                  <a:cubicBezTo>
                    <a:pt x="508" y="382"/>
                    <a:pt x="969" y="619"/>
                    <a:pt x="1457" y="814"/>
                  </a:cubicBezTo>
                  <a:cubicBezTo>
                    <a:pt x="1464" y="817"/>
                    <a:pt x="1470" y="818"/>
                    <a:pt x="1477" y="818"/>
                  </a:cubicBezTo>
                  <a:cubicBezTo>
                    <a:pt x="1534" y="818"/>
                    <a:pt x="1562" y="713"/>
                    <a:pt x="1499" y="675"/>
                  </a:cubicBezTo>
                  <a:cubicBezTo>
                    <a:pt x="1052" y="410"/>
                    <a:pt x="592" y="187"/>
                    <a:pt x="104" y="5"/>
                  </a:cubicBezTo>
                  <a:cubicBezTo>
                    <a:pt x="95" y="2"/>
                    <a:pt x="87" y="1"/>
                    <a:pt x="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ceabbaae3d_1_7"/>
            <p:cNvSpPr/>
            <p:nvPr/>
          </p:nvSpPr>
          <p:spPr>
            <a:xfrm>
              <a:off x="3495653" y="2076787"/>
              <a:ext cx="50590" cy="22023"/>
            </a:xfrm>
            <a:custGeom>
              <a:rect b="b" l="l" r="r" t="t"/>
              <a:pathLst>
                <a:path extrusionOk="0" h="552" w="1268">
                  <a:moveTo>
                    <a:pt x="72" y="0"/>
                  </a:moveTo>
                  <a:cubicBezTo>
                    <a:pt x="17" y="0"/>
                    <a:pt x="1" y="105"/>
                    <a:pt x="63" y="130"/>
                  </a:cubicBezTo>
                  <a:cubicBezTo>
                    <a:pt x="412" y="269"/>
                    <a:pt x="761" y="423"/>
                    <a:pt x="1124" y="548"/>
                  </a:cubicBezTo>
                  <a:cubicBezTo>
                    <a:pt x="1133" y="550"/>
                    <a:pt x="1141" y="552"/>
                    <a:pt x="1150" y="552"/>
                  </a:cubicBezTo>
                  <a:cubicBezTo>
                    <a:pt x="1241" y="552"/>
                    <a:pt x="1268" y="418"/>
                    <a:pt x="1165" y="367"/>
                  </a:cubicBezTo>
                  <a:cubicBezTo>
                    <a:pt x="817" y="227"/>
                    <a:pt x="454" y="130"/>
                    <a:pt x="91" y="4"/>
                  </a:cubicBezTo>
                  <a:cubicBezTo>
                    <a:pt x="84" y="1"/>
                    <a:pt x="78"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ceabbaae3d_1_7"/>
            <p:cNvSpPr/>
            <p:nvPr/>
          </p:nvSpPr>
          <p:spPr>
            <a:xfrm>
              <a:off x="3004674" y="1994119"/>
              <a:ext cx="45723" cy="37384"/>
            </a:xfrm>
            <a:custGeom>
              <a:rect b="b" l="l" r="r" t="t"/>
              <a:pathLst>
                <a:path extrusionOk="0" h="937" w="1146">
                  <a:moveTo>
                    <a:pt x="48" y="1"/>
                  </a:moveTo>
                  <a:cubicBezTo>
                    <a:pt x="20" y="1"/>
                    <a:pt x="1" y="27"/>
                    <a:pt x="11" y="68"/>
                  </a:cubicBezTo>
                  <a:cubicBezTo>
                    <a:pt x="95" y="277"/>
                    <a:pt x="234" y="458"/>
                    <a:pt x="429" y="584"/>
                  </a:cubicBezTo>
                  <a:cubicBezTo>
                    <a:pt x="597" y="737"/>
                    <a:pt x="792" y="863"/>
                    <a:pt x="1015" y="932"/>
                  </a:cubicBezTo>
                  <a:cubicBezTo>
                    <a:pt x="1024" y="935"/>
                    <a:pt x="1033" y="937"/>
                    <a:pt x="1041" y="937"/>
                  </a:cubicBezTo>
                  <a:cubicBezTo>
                    <a:pt x="1109" y="937"/>
                    <a:pt x="1146" y="844"/>
                    <a:pt x="1071" y="807"/>
                  </a:cubicBezTo>
                  <a:cubicBezTo>
                    <a:pt x="876" y="695"/>
                    <a:pt x="681" y="570"/>
                    <a:pt x="499" y="430"/>
                  </a:cubicBezTo>
                  <a:cubicBezTo>
                    <a:pt x="346" y="305"/>
                    <a:pt x="234" y="123"/>
                    <a:pt x="81" y="12"/>
                  </a:cubicBezTo>
                  <a:cubicBezTo>
                    <a:pt x="70" y="4"/>
                    <a:pt x="58"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ceabbaae3d_1_7"/>
            <p:cNvSpPr/>
            <p:nvPr/>
          </p:nvSpPr>
          <p:spPr>
            <a:xfrm>
              <a:off x="3028732" y="1993760"/>
              <a:ext cx="36626" cy="30043"/>
            </a:xfrm>
            <a:custGeom>
              <a:rect b="b" l="l" r="r" t="t"/>
              <a:pathLst>
                <a:path extrusionOk="0" h="753" w="918">
                  <a:moveTo>
                    <a:pt x="88" y="1"/>
                  </a:moveTo>
                  <a:cubicBezTo>
                    <a:pt x="42" y="1"/>
                    <a:pt x="1" y="53"/>
                    <a:pt x="22" y="105"/>
                  </a:cubicBezTo>
                  <a:cubicBezTo>
                    <a:pt x="189" y="397"/>
                    <a:pt x="454" y="635"/>
                    <a:pt x="775" y="746"/>
                  </a:cubicBezTo>
                  <a:cubicBezTo>
                    <a:pt x="787" y="751"/>
                    <a:pt x="799" y="753"/>
                    <a:pt x="809" y="753"/>
                  </a:cubicBezTo>
                  <a:cubicBezTo>
                    <a:pt x="894" y="753"/>
                    <a:pt x="918" y="616"/>
                    <a:pt x="831" y="579"/>
                  </a:cubicBezTo>
                  <a:cubicBezTo>
                    <a:pt x="552" y="453"/>
                    <a:pt x="315" y="258"/>
                    <a:pt x="133" y="21"/>
                  </a:cubicBezTo>
                  <a:cubicBezTo>
                    <a:pt x="119" y="7"/>
                    <a:pt x="103" y="1"/>
                    <a:pt x="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ceabbaae3d_1_7"/>
            <p:cNvSpPr/>
            <p:nvPr/>
          </p:nvSpPr>
          <p:spPr>
            <a:xfrm>
              <a:off x="2810293" y="1751702"/>
              <a:ext cx="51268" cy="9176"/>
            </a:xfrm>
            <a:custGeom>
              <a:rect b="b" l="l" r="r" t="t"/>
              <a:pathLst>
                <a:path extrusionOk="0" h="230" w="1285">
                  <a:moveTo>
                    <a:pt x="704" y="1"/>
                  </a:moveTo>
                  <a:cubicBezTo>
                    <a:pt x="475" y="1"/>
                    <a:pt x="243" y="51"/>
                    <a:pt x="29" y="146"/>
                  </a:cubicBezTo>
                  <a:cubicBezTo>
                    <a:pt x="1" y="160"/>
                    <a:pt x="15" y="215"/>
                    <a:pt x="57" y="215"/>
                  </a:cubicBezTo>
                  <a:cubicBezTo>
                    <a:pt x="238" y="215"/>
                    <a:pt x="433" y="160"/>
                    <a:pt x="629" y="160"/>
                  </a:cubicBezTo>
                  <a:cubicBezTo>
                    <a:pt x="810" y="174"/>
                    <a:pt x="1005" y="188"/>
                    <a:pt x="1201" y="229"/>
                  </a:cubicBezTo>
                  <a:cubicBezTo>
                    <a:pt x="1284" y="229"/>
                    <a:pt x="1284" y="132"/>
                    <a:pt x="1215" y="90"/>
                  </a:cubicBezTo>
                  <a:cubicBezTo>
                    <a:pt x="1052" y="30"/>
                    <a:pt x="879" y="1"/>
                    <a:pt x="7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ceabbaae3d_1_7"/>
            <p:cNvSpPr/>
            <p:nvPr/>
          </p:nvSpPr>
          <p:spPr>
            <a:xfrm>
              <a:off x="2824935" y="1766464"/>
              <a:ext cx="45762" cy="9575"/>
            </a:xfrm>
            <a:custGeom>
              <a:rect b="b" l="l" r="r" t="t"/>
              <a:pathLst>
                <a:path extrusionOk="0" h="240" w="1147">
                  <a:moveTo>
                    <a:pt x="488" y="1"/>
                  </a:moveTo>
                  <a:cubicBezTo>
                    <a:pt x="342" y="1"/>
                    <a:pt x="196" y="19"/>
                    <a:pt x="52" y="55"/>
                  </a:cubicBezTo>
                  <a:cubicBezTo>
                    <a:pt x="0" y="68"/>
                    <a:pt x="9" y="154"/>
                    <a:pt x="67" y="154"/>
                  </a:cubicBezTo>
                  <a:cubicBezTo>
                    <a:pt x="71" y="154"/>
                    <a:pt x="76" y="153"/>
                    <a:pt x="80" y="152"/>
                  </a:cubicBezTo>
                  <a:cubicBezTo>
                    <a:pt x="177" y="140"/>
                    <a:pt x="273" y="133"/>
                    <a:pt x="369" y="133"/>
                  </a:cubicBezTo>
                  <a:cubicBezTo>
                    <a:pt x="592" y="133"/>
                    <a:pt x="814" y="168"/>
                    <a:pt x="1029" y="236"/>
                  </a:cubicBezTo>
                  <a:cubicBezTo>
                    <a:pt x="1038" y="239"/>
                    <a:pt x="1046" y="240"/>
                    <a:pt x="1054" y="240"/>
                  </a:cubicBezTo>
                  <a:cubicBezTo>
                    <a:pt x="1131" y="240"/>
                    <a:pt x="1147" y="122"/>
                    <a:pt x="1071" y="97"/>
                  </a:cubicBezTo>
                  <a:cubicBezTo>
                    <a:pt x="879" y="33"/>
                    <a:pt x="684"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grpSp>
        <p:nvGrpSpPr>
          <p:cNvPr id="625" name="Google Shape;625;g2ceabbaae3d_1_68"/>
          <p:cNvGrpSpPr/>
          <p:nvPr/>
        </p:nvGrpSpPr>
        <p:grpSpPr>
          <a:xfrm>
            <a:off x="239548" y="-427250"/>
            <a:ext cx="8537947" cy="5268575"/>
            <a:chOff x="239548" y="-427250"/>
            <a:chExt cx="8537947" cy="5268575"/>
          </a:xfrm>
        </p:grpSpPr>
        <p:grpSp>
          <p:nvGrpSpPr>
            <p:cNvPr id="626" name="Google Shape;626;g2ceabbaae3d_1_68"/>
            <p:cNvGrpSpPr/>
            <p:nvPr/>
          </p:nvGrpSpPr>
          <p:grpSpPr>
            <a:xfrm>
              <a:off x="457200" y="302175"/>
              <a:ext cx="8320294" cy="4539150"/>
              <a:chOff x="457199" y="420842"/>
              <a:chExt cx="8320294" cy="4384805"/>
            </a:xfrm>
          </p:grpSpPr>
          <p:sp>
            <p:nvSpPr>
              <p:cNvPr id="627" name="Google Shape;627;g2ceabbaae3d_1_68"/>
              <p:cNvSpPr/>
              <p:nvPr/>
            </p:nvSpPr>
            <p:spPr>
              <a:xfrm>
                <a:off x="457199" y="420842"/>
                <a:ext cx="8320294" cy="4384805"/>
              </a:xfrm>
              <a:custGeom>
                <a:rect b="b" l="l" r="r" t="t"/>
                <a:pathLst>
                  <a:path extrusionOk="0" h="12931" w="18906">
                    <a:moveTo>
                      <a:pt x="216" y="193"/>
                    </a:moveTo>
                    <a:lnTo>
                      <a:pt x="216" y="193"/>
                    </a:lnTo>
                    <a:cubicBezTo>
                      <a:pt x="1220" y="353"/>
                      <a:pt x="2229" y="401"/>
                      <a:pt x="3240" y="401"/>
                    </a:cubicBezTo>
                    <a:cubicBezTo>
                      <a:pt x="4561" y="401"/>
                      <a:pt x="5885" y="320"/>
                      <a:pt x="7209" y="302"/>
                    </a:cubicBezTo>
                    <a:cubicBezTo>
                      <a:pt x="7310" y="301"/>
                      <a:pt x="7411" y="300"/>
                      <a:pt x="7512" y="300"/>
                    </a:cubicBezTo>
                    <a:cubicBezTo>
                      <a:pt x="9829" y="300"/>
                      <a:pt x="12130" y="635"/>
                      <a:pt x="14448" y="657"/>
                    </a:cubicBezTo>
                    <a:cubicBezTo>
                      <a:pt x="14598" y="658"/>
                      <a:pt x="14748" y="659"/>
                      <a:pt x="14897" y="659"/>
                    </a:cubicBezTo>
                    <a:cubicBezTo>
                      <a:pt x="16113" y="659"/>
                      <a:pt x="17325" y="610"/>
                      <a:pt x="18534" y="514"/>
                    </a:cubicBezTo>
                    <a:lnTo>
                      <a:pt x="18534" y="514"/>
                    </a:lnTo>
                    <a:cubicBezTo>
                      <a:pt x="18633" y="4510"/>
                      <a:pt x="18721" y="8510"/>
                      <a:pt x="18599" y="12506"/>
                    </a:cubicBezTo>
                    <a:lnTo>
                      <a:pt x="18599" y="12506"/>
                    </a:lnTo>
                    <a:cubicBezTo>
                      <a:pt x="13806" y="12698"/>
                      <a:pt x="9004" y="12653"/>
                      <a:pt x="4203" y="12690"/>
                    </a:cubicBezTo>
                    <a:cubicBezTo>
                      <a:pt x="2868" y="12703"/>
                      <a:pt x="1534" y="12720"/>
                      <a:pt x="200" y="12751"/>
                    </a:cubicBezTo>
                    <a:lnTo>
                      <a:pt x="200" y="12751"/>
                    </a:lnTo>
                    <a:cubicBezTo>
                      <a:pt x="244" y="12456"/>
                      <a:pt x="290" y="12158"/>
                      <a:pt x="334" y="11863"/>
                    </a:cubicBezTo>
                    <a:lnTo>
                      <a:pt x="334" y="11863"/>
                    </a:lnTo>
                    <a:cubicBezTo>
                      <a:pt x="355" y="11849"/>
                      <a:pt x="369" y="11826"/>
                      <a:pt x="369" y="11794"/>
                    </a:cubicBezTo>
                    <a:cubicBezTo>
                      <a:pt x="315" y="7927"/>
                      <a:pt x="265" y="4060"/>
                      <a:pt x="216" y="193"/>
                    </a:cubicBezTo>
                    <a:close/>
                    <a:moveTo>
                      <a:pt x="131" y="0"/>
                    </a:moveTo>
                    <a:cubicBezTo>
                      <a:pt x="79" y="0"/>
                      <a:pt x="33" y="32"/>
                      <a:pt x="37" y="88"/>
                    </a:cubicBezTo>
                    <a:cubicBezTo>
                      <a:pt x="86" y="3945"/>
                      <a:pt x="136" y="7802"/>
                      <a:pt x="185" y="11659"/>
                    </a:cubicBezTo>
                    <a:lnTo>
                      <a:pt x="185" y="11659"/>
                    </a:lnTo>
                    <a:cubicBezTo>
                      <a:pt x="128" y="12045"/>
                      <a:pt x="67" y="12431"/>
                      <a:pt x="10" y="12817"/>
                    </a:cubicBezTo>
                    <a:cubicBezTo>
                      <a:pt x="1" y="12870"/>
                      <a:pt x="30" y="12931"/>
                      <a:pt x="90" y="12931"/>
                    </a:cubicBezTo>
                    <a:cubicBezTo>
                      <a:pt x="92" y="12931"/>
                      <a:pt x="94" y="12931"/>
                      <a:pt x="96" y="12931"/>
                    </a:cubicBezTo>
                    <a:cubicBezTo>
                      <a:pt x="4921" y="12817"/>
                      <a:pt x="9751" y="12881"/>
                      <a:pt x="14576" y="12799"/>
                    </a:cubicBezTo>
                    <a:cubicBezTo>
                      <a:pt x="15945" y="12771"/>
                      <a:pt x="17313" y="12735"/>
                      <a:pt x="18682" y="12680"/>
                    </a:cubicBezTo>
                    <a:cubicBezTo>
                      <a:pt x="18732" y="12680"/>
                      <a:pt x="18773" y="12644"/>
                      <a:pt x="18773" y="12594"/>
                    </a:cubicBezTo>
                    <a:cubicBezTo>
                      <a:pt x="18905" y="8538"/>
                      <a:pt x="18810" y="4477"/>
                      <a:pt x="18714" y="420"/>
                    </a:cubicBezTo>
                    <a:cubicBezTo>
                      <a:pt x="18714" y="377"/>
                      <a:pt x="18677" y="329"/>
                      <a:pt x="18629" y="329"/>
                    </a:cubicBezTo>
                    <a:cubicBezTo>
                      <a:pt x="18627" y="329"/>
                      <a:pt x="18625" y="329"/>
                      <a:pt x="18623" y="329"/>
                    </a:cubicBezTo>
                    <a:cubicBezTo>
                      <a:pt x="17376" y="428"/>
                      <a:pt x="16126" y="478"/>
                      <a:pt x="14875" y="478"/>
                    </a:cubicBezTo>
                    <a:cubicBezTo>
                      <a:pt x="13713" y="478"/>
                      <a:pt x="12551" y="435"/>
                      <a:pt x="11392" y="347"/>
                    </a:cubicBezTo>
                    <a:cubicBezTo>
                      <a:pt x="10192" y="256"/>
                      <a:pt x="8991" y="125"/>
                      <a:pt x="7786" y="120"/>
                    </a:cubicBezTo>
                    <a:cubicBezTo>
                      <a:pt x="7746" y="120"/>
                      <a:pt x="7706" y="120"/>
                      <a:pt x="7665" y="120"/>
                    </a:cubicBezTo>
                    <a:cubicBezTo>
                      <a:pt x="6528" y="120"/>
                      <a:pt x="5395" y="180"/>
                      <a:pt x="4257" y="211"/>
                    </a:cubicBezTo>
                    <a:cubicBezTo>
                      <a:pt x="3918" y="220"/>
                      <a:pt x="3579" y="226"/>
                      <a:pt x="3239" y="226"/>
                    </a:cubicBezTo>
                    <a:cubicBezTo>
                      <a:pt x="2205" y="226"/>
                      <a:pt x="1171" y="173"/>
                      <a:pt x="151" y="2"/>
                    </a:cubicBezTo>
                    <a:cubicBezTo>
                      <a:pt x="144" y="1"/>
                      <a:pt x="137" y="0"/>
                      <a:pt x="131" y="0"/>
                    </a:cubicBezTo>
                    <a:close/>
                  </a:path>
                </a:pathLst>
              </a:cu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8" name="Google Shape;628;g2ceabbaae3d_1_68"/>
              <p:cNvGrpSpPr/>
              <p:nvPr/>
            </p:nvGrpSpPr>
            <p:grpSpPr>
              <a:xfrm rot="-393">
                <a:off x="8451800" y="1455325"/>
                <a:ext cx="91503" cy="2296753"/>
                <a:chOff x="3382729" y="936491"/>
                <a:chExt cx="26147" cy="611945"/>
              </a:xfrm>
            </p:grpSpPr>
            <p:sp>
              <p:nvSpPr>
                <p:cNvPr id="629" name="Google Shape;629;g2ceabbaae3d_1_68"/>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ceabbaae3d_1_68"/>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ceabbaae3d_1_68"/>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ceabbaae3d_1_68"/>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ceabbaae3d_1_68"/>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 name="Google Shape;634;g2ceabbaae3d_1_68"/>
              <p:cNvGrpSpPr/>
              <p:nvPr/>
            </p:nvGrpSpPr>
            <p:grpSpPr>
              <a:xfrm rot="5399656">
                <a:off x="3238702" y="2471974"/>
                <a:ext cx="78277" cy="4207247"/>
                <a:chOff x="3382729" y="936491"/>
                <a:chExt cx="26147" cy="611945"/>
              </a:xfrm>
            </p:grpSpPr>
            <p:sp>
              <p:nvSpPr>
                <p:cNvPr id="635" name="Google Shape;635;g2ceabbaae3d_1_68"/>
                <p:cNvSpPr/>
                <p:nvPr/>
              </p:nvSpPr>
              <p:spPr>
                <a:xfrm>
                  <a:off x="3385253" y="1073693"/>
                  <a:ext cx="11595" cy="21809"/>
                </a:xfrm>
                <a:custGeom>
                  <a:rect b="b" l="l" r="r" t="t"/>
                  <a:pathLst>
                    <a:path extrusionOk="0" h="553" w="294">
                      <a:moveTo>
                        <a:pt x="155" y="1"/>
                      </a:moveTo>
                      <a:cubicBezTo>
                        <a:pt x="126" y="1"/>
                        <a:pt x="89" y="18"/>
                        <a:pt x="64" y="52"/>
                      </a:cubicBezTo>
                      <a:cubicBezTo>
                        <a:pt x="51" y="77"/>
                        <a:pt x="38" y="128"/>
                        <a:pt x="26" y="166"/>
                      </a:cubicBezTo>
                      <a:cubicBezTo>
                        <a:pt x="26" y="192"/>
                        <a:pt x="0" y="204"/>
                        <a:pt x="26" y="230"/>
                      </a:cubicBezTo>
                      <a:cubicBezTo>
                        <a:pt x="26" y="230"/>
                        <a:pt x="26" y="243"/>
                        <a:pt x="38" y="243"/>
                      </a:cubicBezTo>
                      <a:cubicBezTo>
                        <a:pt x="51" y="243"/>
                        <a:pt x="102" y="255"/>
                        <a:pt x="102" y="255"/>
                      </a:cubicBezTo>
                      <a:cubicBezTo>
                        <a:pt x="102" y="255"/>
                        <a:pt x="77" y="268"/>
                        <a:pt x="51" y="268"/>
                      </a:cubicBezTo>
                      <a:cubicBezTo>
                        <a:pt x="38" y="268"/>
                        <a:pt x="38" y="294"/>
                        <a:pt x="38" y="294"/>
                      </a:cubicBezTo>
                      <a:cubicBezTo>
                        <a:pt x="38" y="370"/>
                        <a:pt x="38" y="434"/>
                        <a:pt x="89" y="510"/>
                      </a:cubicBezTo>
                      <a:cubicBezTo>
                        <a:pt x="89" y="523"/>
                        <a:pt x="102" y="523"/>
                        <a:pt x="115" y="548"/>
                      </a:cubicBezTo>
                      <a:cubicBezTo>
                        <a:pt x="127" y="551"/>
                        <a:pt x="140" y="553"/>
                        <a:pt x="152" y="553"/>
                      </a:cubicBezTo>
                      <a:cubicBezTo>
                        <a:pt x="193" y="553"/>
                        <a:pt x="232" y="536"/>
                        <a:pt x="242" y="497"/>
                      </a:cubicBezTo>
                      <a:cubicBezTo>
                        <a:pt x="280" y="434"/>
                        <a:pt x="280" y="357"/>
                        <a:pt x="280" y="268"/>
                      </a:cubicBezTo>
                      <a:cubicBezTo>
                        <a:pt x="280" y="268"/>
                        <a:pt x="280" y="255"/>
                        <a:pt x="255" y="255"/>
                      </a:cubicBezTo>
                      <a:cubicBezTo>
                        <a:pt x="242" y="255"/>
                        <a:pt x="217" y="243"/>
                        <a:pt x="217" y="243"/>
                      </a:cubicBezTo>
                      <a:cubicBezTo>
                        <a:pt x="217" y="243"/>
                        <a:pt x="255" y="230"/>
                        <a:pt x="280" y="230"/>
                      </a:cubicBezTo>
                      <a:cubicBezTo>
                        <a:pt x="293" y="230"/>
                        <a:pt x="293" y="204"/>
                        <a:pt x="293" y="204"/>
                      </a:cubicBezTo>
                      <a:cubicBezTo>
                        <a:pt x="293" y="179"/>
                        <a:pt x="280" y="166"/>
                        <a:pt x="280" y="141"/>
                      </a:cubicBezTo>
                      <a:cubicBezTo>
                        <a:pt x="280" y="115"/>
                        <a:pt x="268" y="64"/>
                        <a:pt x="229" y="39"/>
                      </a:cubicBezTo>
                      <a:cubicBezTo>
                        <a:pt x="229" y="13"/>
                        <a:pt x="217" y="13"/>
                        <a:pt x="191" y="13"/>
                      </a:cubicBezTo>
                      <a:cubicBezTo>
                        <a:pt x="183" y="5"/>
                        <a:pt x="17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ceabbaae3d_1_68"/>
                <p:cNvSpPr/>
                <p:nvPr/>
              </p:nvSpPr>
              <p:spPr>
                <a:xfrm>
                  <a:off x="3382729" y="936491"/>
                  <a:ext cx="12107" cy="122177"/>
                </a:xfrm>
                <a:custGeom>
                  <a:rect b="b" l="l" r="r" t="t"/>
                  <a:pathLst>
                    <a:path extrusionOk="0" h="3098" w="307">
                      <a:moveTo>
                        <a:pt x="151" y="1"/>
                      </a:moveTo>
                      <a:cubicBezTo>
                        <a:pt x="148" y="1"/>
                        <a:pt x="144" y="2"/>
                        <a:pt x="141" y="3"/>
                      </a:cubicBezTo>
                      <a:cubicBezTo>
                        <a:pt x="102" y="3"/>
                        <a:pt x="51" y="42"/>
                        <a:pt x="51" y="93"/>
                      </a:cubicBezTo>
                      <a:cubicBezTo>
                        <a:pt x="39" y="322"/>
                        <a:pt x="26" y="576"/>
                        <a:pt x="26" y="818"/>
                      </a:cubicBezTo>
                      <a:cubicBezTo>
                        <a:pt x="26" y="946"/>
                        <a:pt x="1" y="1060"/>
                        <a:pt x="26" y="1188"/>
                      </a:cubicBezTo>
                      <a:cubicBezTo>
                        <a:pt x="26" y="1213"/>
                        <a:pt x="26" y="1251"/>
                        <a:pt x="39" y="1277"/>
                      </a:cubicBezTo>
                      <a:cubicBezTo>
                        <a:pt x="51" y="1315"/>
                        <a:pt x="102" y="1340"/>
                        <a:pt x="102" y="1379"/>
                      </a:cubicBezTo>
                      <a:cubicBezTo>
                        <a:pt x="102" y="1404"/>
                        <a:pt x="77" y="1442"/>
                        <a:pt x="51" y="1468"/>
                      </a:cubicBezTo>
                      <a:cubicBezTo>
                        <a:pt x="39" y="1506"/>
                        <a:pt x="39" y="1531"/>
                        <a:pt x="39" y="1570"/>
                      </a:cubicBezTo>
                      <a:cubicBezTo>
                        <a:pt x="51" y="1812"/>
                        <a:pt x="51" y="2066"/>
                        <a:pt x="77" y="2295"/>
                      </a:cubicBezTo>
                      <a:cubicBezTo>
                        <a:pt x="77" y="2537"/>
                        <a:pt x="90" y="2792"/>
                        <a:pt x="115" y="3034"/>
                      </a:cubicBezTo>
                      <a:cubicBezTo>
                        <a:pt x="141" y="3059"/>
                        <a:pt x="166" y="3098"/>
                        <a:pt x="204" y="3098"/>
                      </a:cubicBezTo>
                      <a:cubicBezTo>
                        <a:pt x="230" y="3098"/>
                        <a:pt x="281" y="3059"/>
                        <a:pt x="281" y="3021"/>
                      </a:cubicBezTo>
                      <a:cubicBezTo>
                        <a:pt x="293" y="2779"/>
                        <a:pt x="293" y="2525"/>
                        <a:pt x="293" y="2283"/>
                      </a:cubicBezTo>
                      <a:cubicBezTo>
                        <a:pt x="293" y="2041"/>
                        <a:pt x="281" y="1786"/>
                        <a:pt x="281" y="1557"/>
                      </a:cubicBezTo>
                      <a:cubicBezTo>
                        <a:pt x="281" y="1519"/>
                        <a:pt x="281" y="1493"/>
                        <a:pt x="255" y="1455"/>
                      </a:cubicBezTo>
                      <a:cubicBezTo>
                        <a:pt x="242" y="1430"/>
                        <a:pt x="217" y="1391"/>
                        <a:pt x="217" y="1366"/>
                      </a:cubicBezTo>
                      <a:cubicBezTo>
                        <a:pt x="217" y="1328"/>
                        <a:pt x="255" y="1302"/>
                        <a:pt x="281" y="1264"/>
                      </a:cubicBezTo>
                      <a:cubicBezTo>
                        <a:pt x="293" y="1239"/>
                        <a:pt x="293" y="1200"/>
                        <a:pt x="293" y="1175"/>
                      </a:cubicBezTo>
                      <a:cubicBezTo>
                        <a:pt x="306" y="1048"/>
                        <a:pt x="281" y="933"/>
                        <a:pt x="281" y="806"/>
                      </a:cubicBezTo>
                      <a:cubicBezTo>
                        <a:pt x="242" y="564"/>
                        <a:pt x="230" y="309"/>
                        <a:pt x="204" y="67"/>
                      </a:cubicBezTo>
                      <a:cubicBezTo>
                        <a:pt x="204" y="34"/>
                        <a:pt x="176"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ceabbaae3d_1_68"/>
                <p:cNvSpPr/>
                <p:nvPr/>
              </p:nvSpPr>
              <p:spPr>
                <a:xfrm>
                  <a:off x="3394796" y="1426417"/>
                  <a:ext cx="12068" cy="94256"/>
                </a:xfrm>
                <a:custGeom>
                  <a:rect b="b" l="l" r="r" t="t"/>
                  <a:pathLst>
                    <a:path extrusionOk="0" h="2390" w="306">
                      <a:moveTo>
                        <a:pt x="120" y="0"/>
                      </a:moveTo>
                      <a:cubicBezTo>
                        <a:pt x="82" y="0"/>
                        <a:pt x="51" y="32"/>
                        <a:pt x="51" y="72"/>
                      </a:cubicBezTo>
                      <a:cubicBezTo>
                        <a:pt x="38" y="250"/>
                        <a:pt x="13" y="454"/>
                        <a:pt x="13" y="645"/>
                      </a:cubicBezTo>
                      <a:cubicBezTo>
                        <a:pt x="13" y="734"/>
                        <a:pt x="0" y="836"/>
                        <a:pt x="13" y="925"/>
                      </a:cubicBezTo>
                      <a:cubicBezTo>
                        <a:pt x="13" y="938"/>
                        <a:pt x="13" y="976"/>
                        <a:pt x="38" y="989"/>
                      </a:cubicBezTo>
                      <a:cubicBezTo>
                        <a:pt x="51" y="1001"/>
                        <a:pt x="102" y="1040"/>
                        <a:pt x="102" y="1052"/>
                      </a:cubicBezTo>
                      <a:cubicBezTo>
                        <a:pt x="102" y="1090"/>
                        <a:pt x="64" y="1103"/>
                        <a:pt x="51" y="1129"/>
                      </a:cubicBezTo>
                      <a:cubicBezTo>
                        <a:pt x="38" y="1154"/>
                        <a:pt x="38" y="1180"/>
                        <a:pt x="38" y="1192"/>
                      </a:cubicBezTo>
                      <a:cubicBezTo>
                        <a:pt x="51" y="1574"/>
                        <a:pt x="64" y="1944"/>
                        <a:pt x="115" y="2326"/>
                      </a:cubicBezTo>
                      <a:cubicBezTo>
                        <a:pt x="127" y="2364"/>
                        <a:pt x="166" y="2389"/>
                        <a:pt x="191" y="2389"/>
                      </a:cubicBezTo>
                      <a:cubicBezTo>
                        <a:pt x="229" y="2389"/>
                        <a:pt x="268" y="2364"/>
                        <a:pt x="268" y="2313"/>
                      </a:cubicBezTo>
                      <a:cubicBezTo>
                        <a:pt x="306" y="1931"/>
                        <a:pt x="306" y="1562"/>
                        <a:pt x="293" y="1180"/>
                      </a:cubicBezTo>
                      <a:cubicBezTo>
                        <a:pt x="293" y="1167"/>
                        <a:pt x="293" y="1129"/>
                        <a:pt x="268" y="1116"/>
                      </a:cubicBezTo>
                      <a:cubicBezTo>
                        <a:pt x="255" y="1103"/>
                        <a:pt x="229" y="1065"/>
                        <a:pt x="229" y="1052"/>
                      </a:cubicBezTo>
                      <a:cubicBezTo>
                        <a:pt x="229" y="1027"/>
                        <a:pt x="268" y="1001"/>
                        <a:pt x="293" y="976"/>
                      </a:cubicBezTo>
                      <a:cubicBezTo>
                        <a:pt x="306" y="963"/>
                        <a:pt x="306" y="925"/>
                        <a:pt x="306" y="912"/>
                      </a:cubicBezTo>
                      <a:cubicBezTo>
                        <a:pt x="306" y="810"/>
                        <a:pt x="293" y="721"/>
                        <a:pt x="293" y="619"/>
                      </a:cubicBezTo>
                      <a:cubicBezTo>
                        <a:pt x="268" y="454"/>
                        <a:pt x="255" y="250"/>
                        <a:pt x="229" y="72"/>
                      </a:cubicBezTo>
                      <a:cubicBezTo>
                        <a:pt x="217" y="21"/>
                        <a:pt x="178" y="8"/>
                        <a:pt x="153" y="8"/>
                      </a:cubicBezTo>
                      <a:cubicBezTo>
                        <a:pt x="142" y="3"/>
                        <a:pt x="13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ceabbaae3d_1_68"/>
                <p:cNvSpPr/>
                <p:nvPr/>
              </p:nvSpPr>
              <p:spPr>
                <a:xfrm>
                  <a:off x="3397281" y="1534869"/>
                  <a:ext cx="11595" cy="13567"/>
                </a:xfrm>
                <a:custGeom>
                  <a:rect b="b" l="l" r="r" t="t"/>
                  <a:pathLst>
                    <a:path extrusionOk="0" h="344" w="294">
                      <a:moveTo>
                        <a:pt x="132" y="0"/>
                      </a:moveTo>
                      <a:cubicBezTo>
                        <a:pt x="109" y="0"/>
                        <a:pt x="86" y="3"/>
                        <a:pt x="64" y="9"/>
                      </a:cubicBezTo>
                      <a:cubicBezTo>
                        <a:pt x="52" y="34"/>
                        <a:pt x="39" y="59"/>
                        <a:pt x="14" y="85"/>
                      </a:cubicBezTo>
                      <a:cubicBezTo>
                        <a:pt x="14" y="85"/>
                        <a:pt x="1" y="98"/>
                        <a:pt x="14" y="123"/>
                      </a:cubicBezTo>
                      <a:cubicBezTo>
                        <a:pt x="14" y="136"/>
                        <a:pt x="14" y="136"/>
                        <a:pt x="39" y="136"/>
                      </a:cubicBezTo>
                      <a:lnTo>
                        <a:pt x="103" y="136"/>
                      </a:lnTo>
                      <a:cubicBezTo>
                        <a:pt x="103" y="149"/>
                        <a:pt x="64" y="149"/>
                        <a:pt x="52" y="149"/>
                      </a:cubicBezTo>
                      <a:lnTo>
                        <a:pt x="39" y="161"/>
                      </a:lnTo>
                      <a:cubicBezTo>
                        <a:pt x="39" y="212"/>
                        <a:pt x="39" y="263"/>
                        <a:pt x="77" y="301"/>
                      </a:cubicBezTo>
                      <a:lnTo>
                        <a:pt x="103" y="327"/>
                      </a:lnTo>
                      <a:cubicBezTo>
                        <a:pt x="118" y="337"/>
                        <a:pt x="139" y="344"/>
                        <a:pt x="160" y="344"/>
                      </a:cubicBezTo>
                      <a:cubicBezTo>
                        <a:pt x="189" y="344"/>
                        <a:pt x="220" y="331"/>
                        <a:pt x="243" y="301"/>
                      </a:cubicBezTo>
                      <a:cubicBezTo>
                        <a:pt x="268" y="263"/>
                        <a:pt x="268" y="212"/>
                        <a:pt x="268" y="161"/>
                      </a:cubicBezTo>
                      <a:cubicBezTo>
                        <a:pt x="268" y="149"/>
                        <a:pt x="268" y="149"/>
                        <a:pt x="255" y="149"/>
                      </a:cubicBezTo>
                      <a:lnTo>
                        <a:pt x="205" y="149"/>
                      </a:lnTo>
                      <a:cubicBezTo>
                        <a:pt x="205" y="136"/>
                        <a:pt x="255" y="136"/>
                        <a:pt x="268" y="136"/>
                      </a:cubicBezTo>
                      <a:lnTo>
                        <a:pt x="294" y="123"/>
                      </a:lnTo>
                      <a:cubicBezTo>
                        <a:pt x="294" y="98"/>
                        <a:pt x="268" y="98"/>
                        <a:pt x="268" y="85"/>
                      </a:cubicBezTo>
                      <a:cubicBezTo>
                        <a:pt x="268" y="72"/>
                        <a:pt x="255" y="34"/>
                        <a:pt x="230" y="21"/>
                      </a:cubicBezTo>
                      <a:cubicBezTo>
                        <a:pt x="200" y="6"/>
                        <a:pt x="166" y="0"/>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2ceabbaae3d_1_68"/>
                <p:cNvSpPr/>
                <p:nvPr/>
              </p:nvSpPr>
              <p:spPr>
                <a:xfrm>
                  <a:off x="3387264" y="1107845"/>
                  <a:ext cx="14592" cy="305365"/>
                </a:xfrm>
                <a:custGeom>
                  <a:rect b="b" l="l" r="r" t="t"/>
                  <a:pathLst>
                    <a:path extrusionOk="0" h="7743" w="370">
                      <a:moveTo>
                        <a:pt x="102" y="0"/>
                      </a:moveTo>
                      <a:cubicBezTo>
                        <a:pt x="51" y="0"/>
                        <a:pt x="26" y="26"/>
                        <a:pt x="26" y="77"/>
                      </a:cubicBezTo>
                      <a:cubicBezTo>
                        <a:pt x="0" y="701"/>
                        <a:pt x="26" y="1337"/>
                        <a:pt x="26" y="1974"/>
                      </a:cubicBezTo>
                      <a:cubicBezTo>
                        <a:pt x="26" y="2292"/>
                        <a:pt x="26" y="2611"/>
                        <a:pt x="38" y="2929"/>
                      </a:cubicBezTo>
                      <a:cubicBezTo>
                        <a:pt x="38" y="3006"/>
                        <a:pt x="38" y="3082"/>
                        <a:pt x="51" y="3158"/>
                      </a:cubicBezTo>
                      <a:cubicBezTo>
                        <a:pt x="64" y="3247"/>
                        <a:pt x="115" y="3324"/>
                        <a:pt x="115" y="3400"/>
                      </a:cubicBezTo>
                      <a:cubicBezTo>
                        <a:pt x="127" y="3477"/>
                        <a:pt x="102" y="3566"/>
                        <a:pt x="89" y="3642"/>
                      </a:cubicBezTo>
                      <a:cubicBezTo>
                        <a:pt x="51" y="3719"/>
                        <a:pt x="64" y="3795"/>
                        <a:pt x="64" y="3884"/>
                      </a:cubicBezTo>
                      <a:cubicBezTo>
                        <a:pt x="102" y="4521"/>
                        <a:pt x="102" y="5132"/>
                        <a:pt x="127" y="5769"/>
                      </a:cubicBezTo>
                      <a:cubicBezTo>
                        <a:pt x="153" y="6405"/>
                        <a:pt x="178" y="7029"/>
                        <a:pt x="217" y="7666"/>
                      </a:cubicBezTo>
                      <a:cubicBezTo>
                        <a:pt x="217" y="7717"/>
                        <a:pt x="242" y="7742"/>
                        <a:pt x="293" y="7742"/>
                      </a:cubicBezTo>
                      <a:cubicBezTo>
                        <a:pt x="344" y="7742"/>
                        <a:pt x="369" y="7717"/>
                        <a:pt x="369" y="7666"/>
                      </a:cubicBezTo>
                      <a:cubicBezTo>
                        <a:pt x="369" y="7042"/>
                        <a:pt x="369" y="6405"/>
                        <a:pt x="357" y="5769"/>
                      </a:cubicBezTo>
                      <a:cubicBezTo>
                        <a:pt x="344" y="5132"/>
                        <a:pt x="318" y="4521"/>
                        <a:pt x="306" y="3884"/>
                      </a:cubicBezTo>
                      <a:cubicBezTo>
                        <a:pt x="306" y="3795"/>
                        <a:pt x="306" y="3719"/>
                        <a:pt x="293" y="3642"/>
                      </a:cubicBezTo>
                      <a:cubicBezTo>
                        <a:pt x="280" y="3566"/>
                        <a:pt x="242" y="3477"/>
                        <a:pt x="242" y="3400"/>
                      </a:cubicBezTo>
                      <a:cubicBezTo>
                        <a:pt x="242" y="3324"/>
                        <a:pt x="293" y="3247"/>
                        <a:pt x="306" y="3158"/>
                      </a:cubicBezTo>
                      <a:cubicBezTo>
                        <a:pt x="318" y="3082"/>
                        <a:pt x="318" y="3006"/>
                        <a:pt x="318" y="2929"/>
                      </a:cubicBezTo>
                      <a:cubicBezTo>
                        <a:pt x="318" y="2611"/>
                        <a:pt x="306" y="2292"/>
                        <a:pt x="293" y="1974"/>
                      </a:cubicBezTo>
                      <a:cubicBezTo>
                        <a:pt x="255" y="1337"/>
                        <a:pt x="242" y="714"/>
                        <a:pt x="191" y="77"/>
                      </a:cubicBezTo>
                      <a:cubicBezTo>
                        <a:pt x="191" y="39"/>
                        <a:pt x="166" y="13"/>
                        <a:pt x="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0" name="Google Shape;640;g2ceabbaae3d_1_68"/>
            <p:cNvGrpSpPr/>
            <p:nvPr/>
          </p:nvGrpSpPr>
          <p:grpSpPr>
            <a:xfrm flipH="1" rot="-710619">
              <a:off x="299166" y="-80838"/>
              <a:ext cx="3473279" cy="941223"/>
              <a:chOff x="5161227" y="132800"/>
              <a:chExt cx="3172504" cy="859716"/>
            </a:xfrm>
          </p:grpSpPr>
          <p:sp>
            <p:nvSpPr>
              <p:cNvPr id="641" name="Google Shape;641;g2ceabbaae3d_1_68"/>
              <p:cNvSpPr/>
              <p:nvPr/>
            </p:nvSpPr>
            <p:spPr>
              <a:xfrm>
                <a:off x="5305375" y="132800"/>
                <a:ext cx="3028356" cy="837500"/>
              </a:xfrm>
              <a:custGeom>
                <a:rect b="b" l="l" r="r" t="t"/>
                <a:pathLst>
                  <a:path extrusionOk="0" h="2745" w="10101">
                    <a:moveTo>
                      <a:pt x="4266" y="1"/>
                    </a:moveTo>
                    <a:cubicBezTo>
                      <a:pt x="3893" y="1"/>
                      <a:pt x="264" y="55"/>
                      <a:pt x="264" y="55"/>
                    </a:cubicBezTo>
                    <a:lnTo>
                      <a:pt x="601" y="310"/>
                    </a:lnTo>
                    <a:lnTo>
                      <a:pt x="537" y="405"/>
                    </a:lnTo>
                    <a:lnTo>
                      <a:pt x="73" y="683"/>
                    </a:lnTo>
                    <a:cubicBezTo>
                      <a:pt x="73" y="683"/>
                      <a:pt x="514" y="1219"/>
                      <a:pt x="464" y="1242"/>
                    </a:cubicBezTo>
                    <a:cubicBezTo>
                      <a:pt x="414" y="1269"/>
                      <a:pt x="0" y="1656"/>
                      <a:pt x="0" y="1656"/>
                    </a:cubicBezTo>
                    <a:lnTo>
                      <a:pt x="487" y="1970"/>
                    </a:lnTo>
                    <a:lnTo>
                      <a:pt x="164" y="2179"/>
                    </a:lnTo>
                    <a:lnTo>
                      <a:pt x="396" y="2397"/>
                    </a:lnTo>
                    <a:lnTo>
                      <a:pt x="200" y="2743"/>
                    </a:lnTo>
                    <a:cubicBezTo>
                      <a:pt x="200" y="2743"/>
                      <a:pt x="541" y="2703"/>
                      <a:pt x="724" y="2703"/>
                    </a:cubicBezTo>
                    <a:cubicBezTo>
                      <a:pt x="755" y="2703"/>
                      <a:pt x="781" y="2704"/>
                      <a:pt x="801" y="2706"/>
                    </a:cubicBezTo>
                    <a:cubicBezTo>
                      <a:pt x="824" y="2709"/>
                      <a:pt x="890" y="2710"/>
                      <a:pt x="984" y="2710"/>
                    </a:cubicBezTo>
                    <a:cubicBezTo>
                      <a:pt x="1314" y="2710"/>
                      <a:pt x="1994" y="2699"/>
                      <a:pt x="2447" y="2699"/>
                    </a:cubicBezTo>
                    <a:cubicBezTo>
                      <a:pt x="2642" y="2699"/>
                      <a:pt x="2795" y="2701"/>
                      <a:pt x="2861" y="2706"/>
                    </a:cubicBezTo>
                    <a:cubicBezTo>
                      <a:pt x="3129" y="2729"/>
                      <a:pt x="6385" y="2720"/>
                      <a:pt x="7258" y="2738"/>
                    </a:cubicBezTo>
                    <a:cubicBezTo>
                      <a:pt x="7551" y="2743"/>
                      <a:pt x="7960" y="2744"/>
                      <a:pt x="8376" y="2744"/>
                    </a:cubicBezTo>
                    <a:cubicBezTo>
                      <a:pt x="9207" y="2744"/>
                      <a:pt x="10064" y="2738"/>
                      <a:pt x="10064" y="2738"/>
                    </a:cubicBezTo>
                    <a:lnTo>
                      <a:pt x="9928" y="2511"/>
                    </a:lnTo>
                    <a:cubicBezTo>
                      <a:pt x="9928" y="2511"/>
                      <a:pt x="9737" y="2120"/>
                      <a:pt x="9759" y="2065"/>
                    </a:cubicBezTo>
                    <a:cubicBezTo>
                      <a:pt x="9782" y="2011"/>
                      <a:pt x="10101" y="1851"/>
                      <a:pt x="10101" y="1851"/>
                    </a:cubicBezTo>
                    <a:cubicBezTo>
                      <a:pt x="10101" y="1851"/>
                      <a:pt x="9869" y="1692"/>
                      <a:pt x="9791" y="1606"/>
                    </a:cubicBezTo>
                    <a:cubicBezTo>
                      <a:pt x="9709" y="1519"/>
                      <a:pt x="9646" y="1301"/>
                      <a:pt x="9646" y="1301"/>
                    </a:cubicBezTo>
                    <a:lnTo>
                      <a:pt x="10010" y="1156"/>
                    </a:lnTo>
                    <a:cubicBezTo>
                      <a:pt x="10010" y="1156"/>
                      <a:pt x="9923" y="1028"/>
                      <a:pt x="9832" y="942"/>
                    </a:cubicBezTo>
                    <a:cubicBezTo>
                      <a:pt x="9746" y="856"/>
                      <a:pt x="9755" y="633"/>
                      <a:pt x="9782" y="483"/>
                    </a:cubicBezTo>
                    <a:cubicBezTo>
                      <a:pt x="9814" y="333"/>
                      <a:pt x="10010" y="73"/>
                      <a:pt x="10010" y="73"/>
                    </a:cubicBezTo>
                    <a:lnTo>
                      <a:pt x="10010" y="73"/>
                    </a:lnTo>
                    <a:lnTo>
                      <a:pt x="9900" y="96"/>
                    </a:lnTo>
                    <a:lnTo>
                      <a:pt x="8841" y="55"/>
                    </a:lnTo>
                    <a:cubicBezTo>
                      <a:pt x="8841" y="55"/>
                      <a:pt x="7354" y="42"/>
                      <a:pt x="6935" y="28"/>
                    </a:cubicBezTo>
                    <a:cubicBezTo>
                      <a:pt x="6517" y="19"/>
                      <a:pt x="4643" y="1"/>
                      <a:pt x="42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2000"/>
                  <a:t>Overview</a:t>
                </a:r>
                <a:endParaRPr b="1" i="0" sz="2000" u="none" cap="none" strike="noStrike">
                  <a:solidFill>
                    <a:srgbClr val="000000"/>
                  </a:solidFill>
                </a:endParaRPr>
              </a:p>
            </p:txBody>
          </p:sp>
          <p:sp>
            <p:nvSpPr>
              <p:cNvPr id="642" name="Google Shape;642;g2ceabbaae3d_1_68"/>
              <p:cNvSpPr/>
              <p:nvPr/>
            </p:nvSpPr>
            <p:spPr>
              <a:xfrm>
                <a:off x="5161227" y="155022"/>
                <a:ext cx="3104850" cy="837494"/>
              </a:xfrm>
              <a:custGeom>
                <a:rect b="b" l="l" r="r" t="t"/>
                <a:pathLst>
                  <a:path extrusionOk="0" h="2903" w="10256">
                    <a:moveTo>
                      <a:pt x="4139" y="113"/>
                    </a:moveTo>
                    <a:cubicBezTo>
                      <a:pt x="5398" y="118"/>
                      <a:pt x="6654" y="131"/>
                      <a:pt x="7909" y="159"/>
                    </a:cubicBezTo>
                    <a:cubicBezTo>
                      <a:pt x="8600" y="172"/>
                      <a:pt x="9296" y="195"/>
                      <a:pt x="9987" y="213"/>
                    </a:cubicBezTo>
                    <a:cubicBezTo>
                      <a:pt x="9946" y="282"/>
                      <a:pt x="9914" y="354"/>
                      <a:pt x="9878" y="427"/>
                    </a:cubicBezTo>
                    <a:cubicBezTo>
                      <a:pt x="9832" y="509"/>
                      <a:pt x="9764" y="604"/>
                      <a:pt x="9773" y="700"/>
                    </a:cubicBezTo>
                    <a:cubicBezTo>
                      <a:pt x="9782" y="786"/>
                      <a:pt x="9832" y="868"/>
                      <a:pt x="9869" y="936"/>
                    </a:cubicBezTo>
                    <a:cubicBezTo>
                      <a:pt x="9910" y="1018"/>
                      <a:pt x="9960" y="1096"/>
                      <a:pt x="10010" y="1173"/>
                    </a:cubicBezTo>
                    <a:cubicBezTo>
                      <a:pt x="9919" y="1232"/>
                      <a:pt x="9828" y="1291"/>
                      <a:pt x="9732" y="1350"/>
                    </a:cubicBezTo>
                    <a:cubicBezTo>
                      <a:pt x="9705" y="1368"/>
                      <a:pt x="9691" y="1405"/>
                      <a:pt x="9710" y="1432"/>
                    </a:cubicBezTo>
                    <a:cubicBezTo>
                      <a:pt x="9805" y="1614"/>
                      <a:pt x="9932" y="1773"/>
                      <a:pt x="10082" y="1900"/>
                    </a:cubicBezTo>
                    <a:cubicBezTo>
                      <a:pt x="10005" y="1941"/>
                      <a:pt x="9928" y="1982"/>
                      <a:pt x="9860" y="2032"/>
                    </a:cubicBezTo>
                    <a:cubicBezTo>
                      <a:pt x="9805" y="2073"/>
                      <a:pt x="9778" y="2123"/>
                      <a:pt x="9791" y="2196"/>
                    </a:cubicBezTo>
                    <a:cubicBezTo>
                      <a:pt x="9814" y="2296"/>
                      <a:pt x="9882" y="2401"/>
                      <a:pt x="9928" y="2492"/>
                    </a:cubicBezTo>
                    <a:cubicBezTo>
                      <a:pt x="9973" y="2573"/>
                      <a:pt x="10019" y="2660"/>
                      <a:pt x="10064" y="2742"/>
                    </a:cubicBezTo>
                    <a:cubicBezTo>
                      <a:pt x="9009" y="2755"/>
                      <a:pt x="7959" y="2760"/>
                      <a:pt x="6908" y="2760"/>
                    </a:cubicBezTo>
                    <a:cubicBezTo>
                      <a:pt x="5521" y="2730"/>
                      <a:pt x="4134" y="2677"/>
                      <a:pt x="2743" y="2677"/>
                    </a:cubicBezTo>
                    <a:cubicBezTo>
                      <a:pt x="2639" y="2677"/>
                      <a:pt x="2534" y="2677"/>
                      <a:pt x="2429" y="2678"/>
                    </a:cubicBezTo>
                    <a:cubicBezTo>
                      <a:pt x="2074" y="2678"/>
                      <a:pt x="1719" y="2683"/>
                      <a:pt x="1360" y="2692"/>
                    </a:cubicBezTo>
                    <a:cubicBezTo>
                      <a:pt x="1351" y="2696"/>
                      <a:pt x="1337" y="2696"/>
                      <a:pt x="1324" y="2696"/>
                    </a:cubicBezTo>
                    <a:cubicBezTo>
                      <a:pt x="1028" y="2687"/>
                      <a:pt x="737" y="2683"/>
                      <a:pt x="441" y="2678"/>
                    </a:cubicBezTo>
                    <a:cubicBezTo>
                      <a:pt x="482" y="2601"/>
                      <a:pt x="519" y="2523"/>
                      <a:pt x="560" y="2451"/>
                    </a:cubicBezTo>
                    <a:cubicBezTo>
                      <a:pt x="582" y="2414"/>
                      <a:pt x="569" y="2369"/>
                      <a:pt x="528" y="2355"/>
                    </a:cubicBezTo>
                    <a:cubicBezTo>
                      <a:pt x="455" y="2328"/>
                      <a:pt x="391" y="2292"/>
                      <a:pt x="328" y="2242"/>
                    </a:cubicBezTo>
                    <a:cubicBezTo>
                      <a:pt x="423" y="2196"/>
                      <a:pt x="514" y="2151"/>
                      <a:pt x="610" y="2105"/>
                    </a:cubicBezTo>
                    <a:cubicBezTo>
                      <a:pt x="651" y="2082"/>
                      <a:pt x="646" y="2019"/>
                      <a:pt x="614" y="1996"/>
                    </a:cubicBezTo>
                    <a:cubicBezTo>
                      <a:pt x="464" y="1891"/>
                      <a:pt x="319" y="1791"/>
                      <a:pt x="173" y="1691"/>
                    </a:cubicBezTo>
                    <a:cubicBezTo>
                      <a:pt x="250" y="1623"/>
                      <a:pt x="332" y="1555"/>
                      <a:pt x="414" y="1487"/>
                    </a:cubicBezTo>
                    <a:cubicBezTo>
                      <a:pt x="478" y="1437"/>
                      <a:pt x="605" y="1368"/>
                      <a:pt x="601" y="1268"/>
                    </a:cubicBezTo>
                    <a:cubicBezTo>
                      <a:pt x="601" y="1173"/>
                      <a:pt x="487" y="1073"/>
                      <a:pt x="437" y="1005"/>
                    </a:cubicBezTo>
                    <a:lnTo>
                      <a:pt x="223" y="723"/>
                    </a:lnTo>
                    <a:cubicBezTo>
                      <a:pt x="382" y="650"/>
                      <a:pt x="542" y="563"/>
                      <a:pt x="687" y="459"/>
                    </a:cubicBezTo>
                    <a:cubicBezTo>
                      <a:pt x="714" y="436"/>
                      <a:pt x="733" y="377"/>
                      <a:pt x="687" y="359"/>
                    </a:cubicBezTo>
                    <a:cubicBezTo>
                      <a:pt x="573" y="300"/>
                      <a:pt x="482" y="204"/>
                      <a:pt x="382" y="118"/>
                    </a:cubicBezTo>
                    <a:lnTo>
                      <a:pt x="382" y="118"/>
                    </a:lnTo>
                    <a:cubicBezTo>
                      <a:pt x="560" y="123"/>
                      <a:pt x="739" y="125"/>
                      <a:pt x="917" y="125"/>
                    </a:cubicBezTo>
                    <a:cubicBezTo>
                      <a:pt x="1364" y="125"/>
                      <a:pt x="1811" y="113"/>
                      <a:pt x="2256" y="113"/>
                    </a:cubicBezTo>
                    <a:close/>
                    <a:moveTo>
                      <a:pt x="4870" y="0"/>
                    </a:moveTo>
                    <a:cubicBezTo>
                      <a:pt x="4074" y="0"/>
                      <a:pt x="3278" y="6"/>
                      <a:pt x="2483" y="18"/>
                    </a:cubicBezTo>
                    <a:cubicBezTo>
                      <a:pt x="1783" y="31"/>
                      <a:pt x="1078" y="27"/>
                      <a:pt x="373" y="72"/>
                    </a:cubicBezTo>
                    <a:cubicBezTo>
                      <a:pt x="360" y="72"/>
                      <a:pt x="351" y="91"/>
                      <a:pt x="355" y="104"/>
                    </a:cubicBezTo>
                    <a:cubicBezTo>
                      <a:pt x="341" y="109"/>
                      <a:pt x="328" y="127"/>
                      <a:pt x="337" y="145"/>
                    </a:cubicBezTo>
                    <a:cubicBezTo>
                      <a:pt x="401" y="245"/>
                      <a:pt x="482" y="318"/>
                      <a:pt x="564" y="395"/>
                    </a:cubicBezTo>
                    <a:cubicBezTo>
                      <a:pt x="414" y="491"/>
                      <a:pt x="264" y="573"/>
                      <a:pt x="100" y="641"/>
                    </a:cubicBezTo>
                    <a:cubicBezTo>
                      <a:pt x="64" y="659"/>
                      <a:pt x="64" y="709"/>
                      <a:pt x="87" y="741"/>
                    </a:cubicBezTo>
                    <a:cubicBezTo>
                      <a:pt x="150" y="827"/>
                      <a:pt x="214" y="914"/>
                      <a:pt x="282" y="1000"/>
                    </a:cubicBezTo>
                    <a:lnTo>
                      <a:pt x="364" y="1109"/>
                    </a:lnTo>
                    <a:cubicBezTo>
                      <a:pt x="391" y="1146"/>
                      <a:pt x="451" y="1200"/>
                      <a:pt x="455" y="1250"/>
                    </a:cubicBezTo>
                    <a:cubicBezTo>
                      <a:pt x="473" y="1282"/>
                      <a:pt x="469" y="1300"/>
                      <a:pt x="432" y="1309"/>
                    </a:cubicBezTo>
                    <a:cubicBezTo>
                      <a:pt x="410" y="1327"/>
                      <a:pt x="387" y="1350"/>
                      <a:pt x="364" y="1368"/>
                    </a:cubicBezTo>
                    <a:cubicBezTo>
                      <a:pt x="332" y="1396"/>
                      <a:pt x="296" y="1423"/>
                      <a:pt x="264" y="1450"/>
                    </a:cubicBezTo>
                    <a:cubicBezTo>
                      <a:pt x="187" y="1518"/>
                      <a:pt x="109" y="1582"/>
                      <a:pt x="28" y="1650"/>
                    </a:cubicBezTo>
                    <a:cubicBezTo>
                      <a:pt x="0" y="1673"/>
                      <a:pt x="9" y="1728"/>
                      <a:pt x="37" y="1750"/>
                    </a:cubicBezTo>
                    <a:cubicBezTo>
                      <a:pt x="178" y="1846"/>
                      <a:pt x="319" y="1941"/>
                      <a:pt x="460" y="2037"/>
                    </a:cubicBezTo>
                    <a:cubicBezTo>
                      <a:pt x="369" y="2082"/>
                      <a:pt x="278" y="2128"/>
                      <a:pt x="191" y="2173"/>
                    </a:cubicBezTo>
                    <a:cubicBezTo>
                      <a:pt x="160" y="2187"/>
                      <a:pt x="146" y="2242"/>
                      <a:pt x="173" y="2269"/>
                    </a:cubicBezTo>
                    <a:cubicBezTo>
                      <a:pt x="250" y="2346"/>
                      <a:pt x="332" y="2401"/>
                      <a:pt x="423" y="2446"/>
                    </a:cubicBezTo>
                    <a:cubicBezTo>
                      <a:pt x="405" y="2478"/>
                      <a:pt x="387" y="2514"/>
                      <a:pt x="369" y="2551"/>
                    </a:cubicBezTo>
                    <a:cubicBezTo>
                      <a:pt x="337" y="2587"/>
                      <a:pt x="314" y="2628"/>
                      <a:pt x="287" y="2669"/>
                    </a:cubicBezTo>
                    <a:cubicBezTo>
                      <a:pt x="269" y="2696"/>
                      <a:pt x="241" y="2724"/>
                      <a:pt x="223" y="2755"/>
                    </a:cubicBezTo>
                    <a:cubicBezTo>
                      <a:pt x="196" y="2769"/>
                      <a:pt x="205" y="2828"/>
                      <a:pt x="241" y="2828"/>
                    </a:cubicBezTo>
                    <a:lnTo>
                      <a:pt x="278" y="2828"/>
                    </a:lnTo>
                    <a:cubicBezTo>
                      <a:pt x="282" y="2828"/>
                      <a:pt x="291" y="2833"/>
                      <a:pt x="296" y="2833"/>
                    </a:cubicBezTo>
                    <a:lnTo>
                      <a:pt x="300" y="2833"/>
                    </a:lnTo>
                    <a:cubicBezTo>
                      <a:pt x="305" y="2833"/>
                      <a:pt x="310" y="2837"/>
                      <a:pt x="314" y="2837"/>
                    </a:cubicBezTo>
                    <a:cubicBezTo>
                      <a:pt x="366" y="2839"/>
                      <a:pt x="419" y="2839"/>
                      <a:pt x="471" y="2839"/>
                    </a:cubicBezTo>
                    <a:cubicBezTo>
                      <a:pt x="743" y="2839"/>
                      <a:pt x="1017" y="2822"/>
                      <a:pt x="1292" y="2815"/>
                    </a:cubicBezTo>
                    <a:cubicBezTo>
                      <a:pt x="1524" y="2810"/>
                      <a:pt x="1756" y="2805"/>
                      <a:pt x="1988" y="2805"/>
                    </a:cubicBezTo>
                    <a:cubicBezTo>
                      <a:pt x="3716" y="2865"/>
                      <a:pt x="5448" y="2892"/>
                      <a:pt x="7176" y="2892"/>
                    </a:cubicBezTo>
                    <a:cubicBezTo>
                      <a:pt x="7427" y="2896"/>
                      <a:pt x="7677" y="2896"/>
                      <a:pt x="7927" y="2901"/>
                    </a:cubicBezTo>
                    <a:cubicBezTo>
                      <a:pt x="8081" y="2902"/>
                      <a:pt x="8234" y="2902"/>
                      <a:pt x="8388" y="2902"/>
                    </a:cubicBezTo>
                    <a:cubicBezTo>
                      <a:pt x="8948" y="2902"/>
                      <a:pt x="9508" y="2895"/>
                      <a:pt x="10064" y="2874"/>
                    </a:cubicBezTo>
                    <a:cubicBezTo>
                      <a:pt x="10078" y="2869"/>
                      <a:pt x="10082" y="2869"/>
                      <a:pt x="10092" y="2865"/>
                    </a:cubicBezTo>
                    <a:lnTo>
                      <a:pt x="10137" y="2865"/>
                    </a:lnTo>
                    <a:cubicBezTo>
                      <a:pt x="10151" y="2865"/>
                      <a:pt x="10160" y="2860"/>
                      <a:pt x="10169" y="2855"/>
                    </a:cubicBezTo>
                    <a:cubicBezTo>
                      <a:pt x="10205" y="2855"/>
                      <a:pt x="10237" y="2819"/>
                      <a:pt x="10214" y="2774"/>
                    </a:cubicBezTo>
                    <a:cubicBezTo>
                      <a:pt x="10132" y="2624"/>
                      <a:pt x="10046" y="2473"/>
                      <a:pt x="9973" y="2323"/>
                    </a:cubicBezTo>
                    <a:cubicBezTo>
                      <a:pt x="9955" y="2287"/>
                      <a:pt x="9923" y="2242"/>
                      <a:pt x="9914" y="2205"/>
                    </a:cubicBezTo>
                    <a:cubicBezTo>
                      <a:pt x="9905" y="2137"/>
                      <a:pt x="9937" y="2119"/>
                      <a:pt x="9987" y="2091"/>
                    </a:cubicBezTo>
                    <a:cubicBezTo>
                      <a:pt x="10060" y="2051"/>
                      <a:pt x="10142" y="2005"/>
                      <a:pt x="10219" y="1964"/>
                    </a:cubicBezTo>
                    <a:cubicBezTo>
                      <a:pt x="10255" y="1941"/>
                      <a:pt x="10255" y="1887"/>
                      <a:pt x="10219" y="1860"/>
                    </a:cubicBezTo>
                    <a:cubicBezTo>
                      <a:pt x="10064" y="1741"/>
                      <a:pt x="9937" y="1596"/>
                      <a:pt x="9837" y="1423"/>
                    </a:cubicBezTo>
                    <a:cubicBezTo>
                      <a:pt x="9932" y="1364"/>
                      <a:pt x="10023" y="1300"/>
                      <a:pt x="10119" y="1241"/>
                    </a:cubicBezTo>
                    <a:cubicBezTo>
                      <a:pt x="10151" y="1218"/>
                      <a:pt x="10160" y="1182"/>
                      <a:pt x="10132" y="1150"/>
                    </a:cubicBezTo>
                    <a:cubicBezTo>
                      <a:pt x="10046" y="1027"/>
                      <a:pt x="9864" y="800"/>
                      <a:pt x="9891" y="636"/>
                    </a:cubicBezTo>
                    <a:cubicBezTo>
                      <a:pt x="9901" y="554"/>
                      <a:pt x="9955" y="463"/>
                      <a:pt x="9991" y="386"/>
                    </a:cubicBezTo>
                    <a:cubicBezTo>
                      <a:pt x="10028" y="300"/>
                      <a:pt x="10069" y="213"/>
                      <a:pt x="10101" y="122"/>
                    </a:cubicBezTo>
                    <a:cubicBezTo>
                      <a:pt x="10107" y="103"/>
                      <a:pt x="10090" y="88"/>
                      <a:pt x="10073" y="88"/>
                    </a:cubicBezTo>
                    <a:cubicBezTo>
                      <a:pt x="10067" y="88"/>
                      <a:pt x="10060" y="90"/>
                      <a:pt x="10055" y="95"/>
                    </a:cubicBezTo>
                    <a:cubicBezTo>
                      <a:pt x="10051" y="95"/>
                      <a:pt x="10051" y="100"/>
                      <a:pt x="10051" y="100"/>
                    </a:cubicBezTo>
                    <a:cubicBezTo>
                      <a:pt x="10041" y="95"/>
                      <a:pt x="10032" y="91"/>
                      <a:pt x="10023" y="91"/>
                    </a:cubicBezTo>
                    <a:cubicBezTo>
                      <a:pt x="8308" y="28"/>
                      <a:pt x="6588"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43" name="Google Shape;643;g2ceabbaae3d_1_68"/>
          <p:cNvSpPr txBox="1"/>
          <p:nvPr>
            <p:ph idx="1" type="subTitle"/>
          </p:nvPr>
        </p:nvSpPr>
        <p:spPr>
          <a:xfrm>
            <a:off x="2021700" y="1024375"/>
            <a:ext cx="5100600" cy="2706600"/>
          </a:xfrm>
          <a:prstGeom prst="rect">
            <a:avLst/>
          </a:prstGeom>
          <a:noFill/>
          <a:ln>
            <a:noFill/>
          </a:ln>
        </p:spPr>
        <p:txBody>
          <a:bodyPr anchorCtr="0" anchor="ctr"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en" sz="1600"/>
              <a:t>Data preprocessing</a:t>
            </a:r>
            <a:endParaRPr sz="1600"/>
          </a:p>
          <a:p>
            <a:pPr indent="-330200" lvl="0" marL="457200" rtl="0" algn="l">
              <a:lnSpc>
                <a:spcPct val="200000"/>
              </a:lnSpc>
              <a:spcBef>
                <a:spcPts val="0"/>
              </a:spcBef>
              <a:spcAft>
                <a:spcPts val="0"/>
              </a:spcAft>
              <a:buSzPts val="1600"/>
              <a:buChar char="●"/>
            </a:pPr>
            <a:r>
              <a:rPr lang="en" sz="1600"/>
              <a:t>Model training: Gemma, Flan-T5, and Bart</a:t>
            </a:r>
            <a:endParaRPr sz="1600"/>
          </a:p>
        </p:txBody>
      </p:sp>
      <p:grpSp>
        <p:nvGrpSpPr>
          <p:cNvPr id="644" name="Google Shape;644;g2ceabbaae3d_1_68"/>
          <p:cNvGrpSpPr/>
          <p:nvPr/>
        </p:nvGrpSpPr>
        <p:grpSpPr>
          <a:xfrm>
            <a:off x="6648639" y="3490588"/>
            <a:ext cx="1520921" cy="982599"/>
            <a:chOff x="1740600" y="3635600"/>
            <a:chExt cx="1193160" cy="770847"/>
          </a:xfrm>
        </p:grpSpPr>
        <p:sp>
          <p:nvSpPr>
            <p:cNvPr id="645" name="Google Shape;645;g2ceabbaae3d_1_68"/>
            <p:cNvSpPr/>
            <p:nvPr/>
          </p:nvSpPr>
          <p:spPr>
            <a:xfrm>
              <a:off x="1740600" y="3635600"/>
              <a:ext cx="1193160" cy="770847"/>
            </a:xfrm>
            <a:custGeom>
              <a:rect b="b" l="l" r="r" t="t"/>
              <a:pathLst>
                <a:path extrusionOk="0" h="12611" w="19520">
                  <a:moveTo>
                    <a:pt x="9652" y="234"/>
                  </a:moveTo>
                  <a:cubicBezTo>
                    <a:pt x="9789" y="234"/>
                    <a:pt x="9927" y="251"/>
                    <a:pt x="10034" y="317"/>
                  </a:cubicBezTo>
                  <a:cubicBezTo>
                    <a:pt x="10341" y="498"/>
                    <a:pt x="10174" y="917"/>
                    <a:pt x="10062" y="1168"/>
                  </a:cubicBezTo>
                  <a:cubicBezTo>
                    <a:pt x="10034" y="1210"/>
                    <a:pt x="10034" y="1238"/>
                    <a:pt x="10062" y="1279"/>
                  </a:cubicBezTo>
                  <a:lnTo>
                    <a:pt x="9072" y="1279"/>
                  </a:lnTo>
                  <a:cubicBezTo>
                    <a:pt x="9016" y="1126"/>
                    <a:pt x="8946" y="987"/>
                    <a:pt x="8863" y="861"/>
                  </a:cubicBezTo>
                  <a:cubicBezTo>
                    <a:pt x="8639" y="429"/>
                    <a:pt x="9030" y="275"/>
                    <a:pt x="9379" y="247"/>
                  </a:cubicBezTo>
                  <a:cubicBezTo>
                    <a:pt x="9464" y="242"/>
                    <a:pt x="9558" y="234"/>
                    <a:pt x="9652" y="234"/>
                  </a:cubicBezTo>
                  <a:close/>
                  <a:moveTo>
                    <a:pt x="9235" y="1558"/>
                  </a:moveTo>
                  <a:cubicBezTo>
                    <a:pt x="9340" y="1558"/>
                    <a:pt x="9444" y="1558"/>
                    <a:pt x="9546" y="1558"/>
                  </a:cubicBezTo>
                  <a:cubicBezTo>
                    <a:pt x="11959" y="1586"/>
                    <a:pt x="15656" y="1684"/>
                    <a:pt x="16785" y="4292"/>
                  </a:cubicBezTo>
                  <a:cubicBezTo>
                    <a:pt x="14705" y="4176"/>
                    <a:pt x="12614" y="4118"/>
                    <a:pt x="10522" y="4118"/>
                  </a:cubicBezTo>
                  <a:cubicBezTo>
                    <a:pt x="10104" y="4118"/>
                    <a:pt x="9686" y="4120"/>
                    <a:pt x="9267" y="4125"/>
                  </a:cubicBezTo>
                  <a:cubicBezTo>
                    <a:pt x="6993" y="4153"/>
                    <a:pt x="4692" y="4153"/>
                    <a:pt x="2432" y="4418"/>
                  </a:cubicBezTo>
                  <a:cubicBezTo>
                    <a:pt x="3517" y="1766"/>
                    <a:pt x="6699" y="1558"/>
                    <a:pt x="9235" y="1558"/>
                  </a:cubicBezTo>
                  <a:close/>
                  <a:moveTo>
                    <a:pt x="10041" y="4389"/>
                  </a:moveTo>
                  <a:cubicBezTo>
                    <a:pt x="12429" y="4389"/>
                    <a:pt x="14797" y="4469"/>
                    <a:pt x="17176" y="4585"/>
                  </a:cubicBezTo>
                  <a:cubicBezTo>
                    <a:pt x="17218" y="4613"/>
                    <a:pt x="17260" y="4641"/>
                    <a:pt x="17301" y="4683"/>
                  </a:cubicBezTo>
                  <a:cubicBezTo>
                    <a:pt x="17329" y="4725"/>
                    <a:pt x="17357" y="4767"/>
                    <a:pt x="17385" y="4808"/>
                  </a:cubicBezTo>
                  <a:lnTo>
                    <a:pt x="17343" y="4864"/>
                  </a:lnTo>
                  <a:cubicBezTo>
                    <a:pt x="16514" y="4871"/>
                    <a:pt x="15685" y="4873"/>
                    <a:pt x="14854" y="4873"/>
                  </a:cubicBezTo>
                  <a:cubicBezTo>
                    <a:pt x="13503" y="4873"/>
                    <a:pt x="12150" y="4868"/>
                    <a:pt x="10798" y="4868"/>
                  </a:cubicBezTo>
                  <a:cubicBezTo>
                    <a:pt x="7763" y="4868"/>
                    <a:pt x="4730" y="4895"/>
                    <a:pt x="1721" y="5074"/>
                  </a:cubicBezTo>
                  <a:cubicBezTo>
                    <a:pt x="1721" y="5046"/>
                    <a:pt x="1707" y="5032"/>
                    <a:pt x="1693" y="5032"/>
                  </a:cubicBezTo>
                  <a:cubicBezTo>
                    <a:pt x="1651" y="5004"/>
                    <a:pt x="1623" y="4990"/>
                    <a:pt x="1581" y="4990"/>
                  </a:cubicBezTo>
                  <a:cubicBezTo>
                    <a:pt x="1512" y="4836"/>
                    <a:pt x="1567" y="4669"/>
                    <a:pt x="1693" y="4585"/>
                  </a:cubicBezTo>
                  <a:cubicBezTo>
                    <a:pt x="1707" y="4599"/>
                    <a:pt x="1721" y="4599"/>
                    <a:pt x="1735" y="4599"/>
                  </a:cubicBezTo>
                  <a:cubicBezTo>
                    <a:pt x="1886" y="4601"/>
                    <a:pt x="2038" y="4602"/>
                    <a:pt x="2189" y="4602"/>
                  </a:cubicBezTo>
                  <a:cubicBezTo>
                    <a:pt x="4618" y="4602"/>
                    <a:pt x="7047" y="4403"/>
                    <a:pt x="9476" y="4390"/>
                  </a:cubicBezTo>
                  <a:cubicBezTo>
                    <a:pt x="9665" y="4389"/>
                    <a:pt x="9853" y="4389"/>
                    <a:pt x="10041" y="4389"/>
                  </a:cubicBezTo>
                  <a:close/>
                  <a:moveTo>
                    <a:pt x="1763" y="6036"/>
                  </a:moveTo>
                  <a:cubicBezTo>
                    <a:pt x="1944" y="6050"/>
                    <a:pt x="2139" y="6092"/>
                    <a:pt x="2307" y="6162"/>
                  </a:cubicBezTo>
                  <a:cubicBezTo>
                    <a:pt x="2293" y="6273"/>
                    <a:pt x="2293" y="6385"/>
                    <a:pt x="2279" y="6496"/>
                  </a:cubicBezTo>
                  <a:cubicBezTo>
                    <a:pt x="2153" y="6510"/>
                    <a:pt x="2028" y="6510"/>
                    <a:pt x="1902" y="6510"/>
                  </a:cubicBezTo>
                  <a:cubicBezTo>
                    <a:pt x="1749" y="6496"/>
                    <a:pt x="1428" y="6440"/>
                    <a:pt x="1330" y="6329"/>
                  </a:cubicBezTo>
                  <a:cubicBezTo>
                    <a:pt x="1121" y="6036"/>
                    <a:pt x="1609" y="6036"/>
                    <a:pt x="1763" y="6036"/>
                  </a:cubicBezTo>
                  <a:close/>
                  <a:moveTo>
                    <a:pt x="17594" y="6175"/>
                  </a:moveTo>
                  <a:cubicBezTo>
                    <a:pt x="17692" y="6175"/>
                    <a:pt x="17790" y="6189"/>
                    <a:pt x="17887" y="6217"/>
                  </a:cubicBezTo>
                  <a:cubicBezTo>
                    <a:pt x="18055" y="6273"/>
                    <a:pt x="18138" y="6287"/>
                    <a:pt x="18069" y="6454"/>
                  </a:cubicBezTo>
                  <a:cubicBezTo>
                    <a:pt x="18013" y="6594"/>
                    <a:pt x="17985" y="6594"/>
                    <a:pt x="17859" y="6608"/>
                  </a:cubicBezTo>
                  <a:lnTo>
                    <a:pt x="17566" y="6608"/>
                  </a:lnTo>
                  <a:cubicBezTo>
                    <a:pt x="17357" y="6580"/>
                    <a:pt x="17148" y="6538"/>
                    <a:pt x="16953" y="6482"/>
                  </a:cubicBezTo>
                  <a:lnTo>
                    <a:pt x="16953" y="6273"/>
                  </a:lnTo>
                  <a:cubicBezTo>
                    <a:pt x="17162" y="6203"/>
                    <a:pt x="17371" y="6175"/>
                    <a:pt x="17594" y="6175"/>
                  </a:cubicBezTo>
                  <a:close/>
                  <a:moveTo>
                    <a:pt x="1318" y="5581"/>
                  </a:moveTo>
                  <a:cubicBezTo>
                    <a:pt x="1686" y="5581"/>
                    <a:pt x="2079" y="5669"/>
                    <a:pt x="2349" y="5757"/>
                  </a:cubicBezTo>
                  <a:cubicBezTo>
                    <a:pt x="2349" y="5841"/>
                    <a:pt x="2335" y="5910"/>
                    <a:pt x="2321" y="5994"/>
                  </a:cubicBezTo>
                  <a:cubicBezTo>
                    <a:pt x="2164" y="5933"/>
                    <a:pt x="1846" y="5855"/>
                    <a:pt x="1566" y="5855"/>
                  </a:cubicBezTo>
                  <a:cubicBezTo>
                    <a:pt x="1274" y="5855"/>
                    <a:pt x="1023" y="5940"/>
                    <a:pt x="1037" y="6217"/>
                  </a:cubicBezTo>
                  <a:cubicBezTo>
                    <a:pt x="1051" y="6454"/>
                    <a:pt x="1344" y="6566"/>
                    <a:pt x="1540" y="6622"/>
                  </a:cubicBezTo>
                  <a:cubicBezTo>
                    <a:pt x="1658" y="6664"/>
                    <a:pt x="1780" y="6685"/>
                    <a:pt x="1904" y="6685"/>
                  </a:cubicBezTo>
                  <a:cubicBezTo>
                    <a:pt x="2028" y="6685"/>
                    <a:pt x="2153" y="6664"/>
                    <a:pt x="2279" y="6622"/>
                  </a:cubicBezTo>
                  <a:lnTo>
                    <a:pt x="2279" y="6622"/>
                  </a:lnTo>
                  <a:cubicBezTo>
                    <a:pt x="2251" y="6845"/>
                    <a:pt x="2237" y="7040"/>
                    <a:pt x="2237" y="7250"/>
                  </a:cubicBezTo>
                  <a:cubicBezTo>
                    <a:pt x="2047" y="7290"/>
                    <a:pt x="1820" y="7317"/>
                    <a:pt x="1589" y="7317"/>
                  </a:cubicBezTo>
                  <a:cubicBezTo>
                    <a:pt x="938" y="7317"/>
                    <a:pt x="261" y="7097"/>
                    <a:pt x="312" y="6315"/>
                  </a:cubicBezTo>
                  <a:cubicBezTo>
                    <a:pt x="344" y="5749"/>
                    <a:pt x="808" y="5581"/>
                    <a:pt x="1318" y="5581"/>
                  </a:cubicBezTo>
                  <a:close/>
                  <a:moveTo>
                    <a:pt x="18089" y="5666"/>
                  </a:moveTo>
                  <a:cubicBezTo>
                    <a:pt x="18142" y="5666"/>
                    <a:pt x="18196" y="5668"/>
                    <a:pt x="18250" y="5673"/>
                  </a:cubicBezTo>
                  <a:cubicBezTo>
                    <a:pt x="18752" y="5715"/>
                    <a:pt x="19394" y="6106"/>
                    <a:pt x="19254" y="6706"/>
                  </a:cubicBezTo>
                  <a:cubicBezTo>
                    <a:pt x="19132" y="7152"/>
                    <a:pt x="18616" y="7376"/>
                    <a:pt x="18204" y="7376"/>
                  </a:cubicBezTo>
                  <a:cubicBezTo>
                    <a:pt x="18191" y="7376"/>
                    <a:pt x="18179" y="7375"/>
                    <a:pt x="18166" y="7375"/>
                  </a:cubicBezTo>
                  <a:cubicBezTo>
                    <a:pt x="17734" y="7361"/>
                    <a:pt x="17357" y="7166"/>
                    <a:pt x="16967" y="7026"/>
                  </a:cubicBezTo>
                  <a:lnTo>
                    <a:pt x="16967" y="6622"/>
                  </a:lnTo>
                  <a:cubicBezTo>
                    <a:pt x="17155" y="6712"/>
                    <a:pt x="17531" y="6831"/>
                    <a:pt x="17850" y="6831"/>
                  </a:cubicBezTo>
                  <a:cubicBezTo>
                    <a:pt x="18121" y="6831"/>
                    <a:pt x="18351" y="6745"/>
                    <a:pt x="18389" y="6482"/>
                  </a:cubicBezTo>
                  <a:cubicBezTo>
                    <a:pt x="18417" y="6245"/>
                    <a:pt x="18194" y="6092"/>
                    <a:pt x="17999" y="6022"/>
                  </a:cubicBezTo>
                  <a:cubicBezTo>
                    <a:pt x="17842" y="5978"/>
                    <a:pt x="17682" y="5957"/>
                    <a:pt x="17523" y="5957"/>
                  </a:cubicBezTo>
                  <a:cubicBezTo>
                    <a:pt x="17329" y="5957"/>
                    <a:pt x="17137" y="5989"/>
                    <a:pt x="16953" y="6050"/>
                  </a:cubicBezTo>
                  <a:lnTo>
                    <a:pt x="16953" y="5883"/>
                  </a:lnTo>
                  <a:lnTo>
                    <a:pt x="16967" y="5883"/>
                  </a:lnTo>
                  <a:cubicBezTo>
                    <a:pt x="17333" y="5785"/>
                    <a:pt x="17710" y="5666"/>
                    <a:pt x="18089" y="5666"/>
                  </a:cubicBezTo>
                  <a:close/>
                  <a:moveTo>
                    <a:pt x="16660" y="5185"/>
                  </a:moveTo>
                  <a:lnTo>
                    <a:pt x="16660" y="5185"/>
                  </a:lnTo>
                  <a:cubicBezTo>
                    <a:pt x="16646" y="5213"/>
                    <a:pt x="16646" y="5227"/>
                    <a:pt x="16646" y="5241"/>
                  </a:cubicBezTo>
                  <a:cubicBezTo>
                    <a:pt x="16646" y="6371"/>
                    <a:pt x="16660" y="7487"/>
                    <a:pt x="16674" y="8603"/>
                  </a:cubicBezTo>
                  <a:cubicBezTo>
                    <a:pt x="16674" y="9593"/>
                    <a:pt x="16855" y="11002"/>
                    <a:pt x="16088" y="11797"/>
                  </a:cubicBezTo>
                  <a:cubicBezTo>
                    <a:pt x="15608" y="12267"/>
                    <a:pt x="14846" y="12348"/>
                    <a:pt x="14107" y="12348"/>
                  </a:cubicBezTo>
                  <a:cubicBezTo>
                    <a:pt x="13723" y="12348"/>
                    <a:pt x="13344" y="12326"/>
                    <a:pt x="13015" y="12326"/>
                  </a:cubicBezTo>
                  <a:cubicBezTo>
                    <a:pt x="12984" y="12326"/>
                    <a:pt x="12952" y="12326"/>
                    <a:pt x="12922" y="12327"/>
                  </a:cubicBezTo>
                  <a:lnTo>
                    <a:pt x="9574" y="12341"/>
                  </a:lnTo>
                  <a:cubicBezTo>
                    <a:pt x="8458" y="12341"/>
                    <a:pt x="7342" y="12355"/>
                    <a:pt x="6226" y="12369"/>
                  </a:cubicBezTo>
                  <a:cubicBezTo>
                    <a:pt x="5889" y="12369"/>
                    <a:pt x="5523" y="12389"/>
                    <a:pt x="5154" y="12389"/>
                  </a:cubicBezTo>
                  <a:cubicBezTo>
                    <a:pt x="4500" y="12389"/>
                    <a:pt x="3837" y="12326"/>
                    <a:pt x="3311" y="11978"/>
                  </a:cubicBezTo>
                  <a:cubicBezTo>
                    <a:pt x="2223" y="11267"/>
                    <a:pt x="2390" y="9788"/>
                    <a:pt x="2432" y="8672"/>
                  </a:cubicBezTo>
                  <a:cubicBezTo>
                    <a:pt x="2488" y="7570"/>
                    <a:pt x="2572" y="6399"/>
                    <a:pt x="2544" y="5269"/>
                  </a:cubicBezTo>
                  <a:lnTo>
                    <a:pt x="2544" y="5269"/>
                  </a:lnTo>
                  <a:cubicBezTo>
                    <a:pt x="3880" y="5313"/>
                    <a:pt x="5219" y="5329"/>
                    <a:pt x="6560" y="5329"/>
                  </a:cubicBezTo>
                  <a:cubicBezTo>
                    <a:pt x="9924" y="5329"/>
                    <a:pt x="13299" y="5225"/>
                    <a:pt x="16660" y="5185"/>
                  </a:cubicBezTo>
                  <a:close/>
                  <a:moveTo>
                    <a:pt x="9636" y="1"/>
                  </a:moveTo>
                  <a:cubicBezTo>
                    <a:pt x="9563" y="1"/>
                    <a:pt x="9490" y="5"/>
                    <a:pt x="9421" y="10"/>
                  </a:cubicBezTo>
                  <a:cubicBezTo>
                    <a:pt x="9086" y="24"/>
                    <a:pt x="8695" y="94"/>
                    <a:pt x="8584" y="457"/>
                  </a:cubicBezTo>
                  <a:cubicBezTo>
                    <a:pt x="8472" y="777"/>
                    <a:pt x="8737" y="1014"/>
                    <a:pt x="8890" y="1279"/>
                  </a:cubicBezTo>
                  <a:cubicBezTo>
                    <a:pt x="6449" y="1307"/>
                    <a:pt x="2865" y="1628"/>
                    <a:pt x="2251" y="4376"/>
                  </a:cubicBezTo>
                  <a:cubicBezTo>
                    <a:pt x="2251" y="4404"/>
                    <a:pt x="2251" y="4418"/>
                    <a:pt x="2251" y="4432"/>
                  </a:cubicBezTo>
                  <a:cubicBezTo>
                    <a:pt x="2084" y="4460"/>
                    <a:pt x="1916" y="4474"/>
                    <a:pt x="1749" y="4502"/>
                  </a:cubicBezTo>
                  <a:cubicBezTo>
                    <a:pt x="1761" y="4453"/>
                    <a:pt x="1720" y="4415"/>
                    <a:pt x="1682" y="4415"/>
                  </a:cubicBezTo>
                  <a:cubicBezTo>
                    <a:pt x="1676" y="4415"/>
                    <a:pt x="1671" y="4416"/>
                    <a:pt x="1665" y="4418"/>
                  </a:cubicBezTo>
                  <a:cubicBezTo>
                    <a:pt x="1498" y="4488"/>
                    <a:pt x="1386" y="4641"/>
                    <a:pt x="1372" y="4822"/>
                  </a:cubicBezTo>
                  <a:cubicBezTo>
                    <a:pt x="1372" y="4906"/>
                    <a:pt x="1386" y="4990"/>
                    <a:pt x="1428" y="5060"/>
                  </a:cubicBezTo>
                  <a:cubicBezTo>
                    <a:pt x="1458" y="5119"/>
                    <a:pt x="1502" y="5136"/>
                    <a:pt x="1549" y="5136"/>
                  </a:cubicBezTo>
                  <a:cubicBezTo>
                    <a:pt x="1569" y="5136"/>
                    <a:pt x="1589" y="5133"/>
                    <a:pt x="1609" y="5129"/>
                  </a:cubicBezTo>
                  <a:lnTo>
                    <a:pt x="1609" y="5129"/>
                  </a:lnTo>
                  <a:cubicBezTo>
                    <a:pt x="1595" y="5171"/>
                    <a:pt x="1623" y="5227"/>
                    <a:pt x="1679" y="5227"/>
                  </a:cubicBezTo>
                  <a:cubicBezTo>
                    <a:pt x="1916" y="5241"/>
                    <a:pt x="2153" y="5241"/>
                    <a:pt x="2390" y="5255"/>
                  </a:cubicBezTo>
                  <a:cubicBezTo>
                    <a:pt x="2377" y="5366"/>
                    <a:pt x="2363" y="5478"/>
                    <a:pt x="2363" y="5604"/>
                  </a:cubicBezTo>
                  <a:cubicBezTo>
                    <a:pt x="2081" y="5453"/>
                    <a:pt x="1707" y="5362"/>
                    <a:pt x="1343" y="5362"/>
                  </a:cubicBezTo>
                  <a:cubicBezTo>
                    <a:pt x="732" y="5362"/>
                    <a:pt x="150" y="5618"/>
                    <a:pt x="89" y="6273"/>
                  </a:cubicBezTo>
                  <a:cubicBezTo>
                    <a:pt x="1" y="7211"/>
                    <a:pt x="828" y="7573"/>
                    <a:pt x="1620" y="7573"/>
                  </a:cubicBezTo>
                  <a:cubicBezTo>
                    <a:pt x="1829" y="7573"/>
                    <a:pt x="2036" y="7547"/>
                    <a:pt x="2223" y="7501"/>
                  </a:cubicBezTo>
                  <a:lnTo>
                    <a:pt x="2223" y="7501"/>
                  </a:lnTo>
                  <a:cubicBezTo>
                    <a:pt x="2195" y="8240"/>
                    <a:pt x="2181" y="8979"/>
                    <a:pt x="2181" y="9704"/>
                  </a:cubicBezTo>
                  <a:cubicBezTo>
                    <a:pt x="2181" y="10458"/>
                    <a:pt x="2293" y="11281"/>
                    <a:pt x="2837" y="11853"/>
                  </a:cubicBezTo>
                  <a:cubicBezTo>
                    <a:pt x="3423" y="12480"/>
                    <a:pt x="4274" y="12578"/>
                    <a:pt x="5083" y="12592"/>
                  </a:cubicBezTo>
                  <a:cubicBezTo>
                    <a:pt x="5585" y="12606"/>
                    <a:pt x="6085" y="12610"/>
                    <a:pt x="6585" y="12610"/>
                  </a:cubicBezTo>
                  <a:cubicBezTo>
                    <a:pt x="7586" y="12610"/>
                    <a:pt x="8584" y="12592"/>
                    <a:pt x="9588" y="12592"/>
                  </a:cubicBezTo>
                  <a:lnTo>
                    <a:pt x="13968" y="12592"/>
                  </a:lnTo>
                  <a:cubicBezTo>
                    <a:pt x="14003" y="12592"/>
                    <a:pt x="14038" y="12592"/>
                    <a:pt x="14074" y="12592"/>
                  </a:cubicBezTo>
                  <a:cubicBezTo>
                    <a:pt x="14854" y="12592"/>
                    <a:pt x="15697" y="12579"/>
                    <a:pt x="16297" y="11992"/>
                  </a:cubicBezTo>
                  <a:cubicBezTo>
                    <a:pt x="16869" y="11406"/>
                    <a:pt x="16939" y="10513"/>
                    <a:pt x="16967" y="9732"/>
                  </a:cubicBezTo>
                  <a:cubicBezTo>
                    <a:pt x="16981" y="8909"/>
                    <a:pt x="16981" y="8086"/>
                    <a:pt x="16967" y="7263"/>
                  </a:cubicBezTo>
                  <a:lnTo>
                    <a:pt x="16967" y="7263"/>
                  </a:lnTo>
                  <a:cubicBezTo>
                    <a:pt x="17312" y="7439"/>
                    <a:pt x="17815" y="7580"/>
                    <a:pt x="18280" y="7580"/>
                  </a:cubicBezTo>
                  <a:cubicBezTo>
                    <a:pt x="18887" y="7580"/>
                    <a:pt x="19430" y="7340"/>
                    <a:pt x="19477" y="6622"/>
                  </a:cubicBezTo>
                  <a:cubicBezTo>
                    <a:pt x="19519" y="6148"/>
                    <a:pt x="19171" y="5743"/>
                    <a:pt x="18752" y="5576"/>
                  </a:cubicBezTo>
                  <a:cubicBezTo>
                    <a:pt x="18555" y="5491"/>
                    <a:pt x="18351" y="5457"/>
                    <a:pt x="18144" y="5457"/>
                  </a:cubicBezTo>
                  <a:cubicBezTo>
                    <a:pt x="17735" y="5457"/>
                    <a:pt x="17319" y="5590"/>
                    <a:pt x="16939" y="5729"/>
                  </a:cubicBezTo>
                  <a:lnTo>
                    <a:pt x="16939" y="5241"/>
                  </a:lnTo>
                  <a:cubicBezTo>
                    <a:pt x="16939" y="5213"/>
                    <a:pt x="16939" y="5199"/>
                    <a:pt x="16925" y="5171"/>
                  </a:cubicBezTo>
                  <a:lnTo>
                    <a:pt x="17343" y="5171"/>
                  </a:lnTo>
                  <a:cubicBezTo>
                    <a:pt x="17427" y="5171"/>
                    <a:pt x="17497" y="5101"/>
                    <a:pt x="17497" y="5018"/>
                  </a:cubicBezTo>
                  <a:lnTo>
                    <a:pt x="17608" y="4920"/>
                  </a:lnTo>
                  <a:cubicBezTo>
                    <a:pt x="17636" y="4892"/>
                    <a:pt x="17650" y="4836"/>
                    <a:pt x="17636" y="4808"/>
                  </a:cubicBezTo>
                  <a:cubicBezTo>
                    <a:pt x="17594" y="4627"/>
                    <a:pt x="17483" y="4488"/>
                    <a:pt x="17343" y="4390"/>
                  </a:cubicBezTo>
                  <a:cubicBezTo>
                    <a:pt x="17315" y="4348"/>
                    <a:pt x="17274" y="4306"/>
                    <a:pt x="17218" y="4306"/>
                  </a:cubicBezTo>
                  <a:lnTo>
                    <a:pt x="17092" y="4306"/>
                  </a:lnTo>
                  <a:lnTo>
                    <a:pt x="17092" y="4292"/>
                  </a:lnTo>
                  <a:cubicBezTo>
                    <a:pt x="16074" y="1698"/>
                    <a:pt x="12810" y="1349"/>
                    <a:pt x="10271" y="1293"/>
                  </a:cubicBezTo>
                  <a:cubicBezTo>
                    <a:pt x="10397" y="1001"/>
                    <a:pt x="10536" y="638"/>
                    <a:pt x="10369" y="331"/>
                  </a:cubicBezTo>
                  <a:cubicBezTo>
                    <a:pt x="10224" y="63"/>
                    <a:pt x="9927"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2ceabbaae3d_1_68"/>
            <p:cNvSpPr/>
            <p:nvPr/>
          </p:nvSpPr>
          <p:spPr>
            <a:xfrm>
              <a:off x="1781799" y="4016838"/>
              <a:ext cx="43276" cy="32580"/>
            </a:xfrm>
            <a:custGeom>
              <a:rect b="b" l="l" r="r" t="t"/>
              <a:pathLst>
                <a:path extrusionOk="0" h="533" w="708">
                  <a:moveTo>
                    <a:pt x="53" y="1"/>
                  </a:moveTo>
                  <a:cubicBezTo>
                    <a:pt x="27" y="1"/>
                    <a:pt x="1" y="19"/>
                    <a:pt x="1" y="50"/>
                  </a:cubicBezTo>
                  <a:cubicBezTo>
                    <a:pt x="26" y="325"/>
                    <a:pt x="252" y="533"/>
                    <a:pt x="520" y="533"/>
                  </a:cubicBezTo>
                  <a:cubicBezTo>
                    <a:pt x="551" y="533"/>
                    <a:pt x="583" y="530"/>
                    <a:pt x="615" y="524"/>
                  </a:cubicBezTo>
                  <a:cubicBezTo>
                    <a:pt x="708" y="511"/>
                    <a:pt x="674" y="384"/>
                    <a:pt x="586" y="384"/>
                  </a:cubicBezTo>
                  <a:cubicBezTo>
                    <a:pt x="582" y="384"/>
                    <a:pt x="577" y="384"/>
                    <a:pt x="573" y="385"/>
                  </a:cubicBezTo>
                  <a:cubicBezTo>
                    <a:pt x="555" y="387"/>
                    <a:pt x="538" y="388"/>
                    <a:pt x="520" y="388"/>
                  </a:cubicBezTo>
                  <a:cubicBezTo>
                    <a:pt x="318" y="388"/>
                    <a:pt x="137" y="242"/>
                    <a:pt x="98" y="36"/>
                  </a:cubicBezTo>
                  <a:cubicBezTo>
                    <a:pt x="92" y="12"/>
                    <a:pt x="73" y="1"/>
                    <a:pt x="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2ceabbaae3d_1_68"/>
            <p:cNvSpPr/>
            <p:nvPr/>
          </p:nvSpPr>
          <p:spPr>
            <a:xfrm>
              <a:off x="1769696" y="4038232"/>
              <a:ext cx="51406" cy="31968"/>
            </a:xfrm>
            <a:custGeom>
              <a:rect b="b" l="l" r="r" t="t"/>
              <a:pathLst>
                <a:path extrusionOk="0" h="523" w="841">
                  <a:moveTo>
                    <a:pt x="83" y="0"/>
                  </a:moveTo>
                  <a:cubicBezTo>
                    <a:pt x="38" y="0"/>
                    <a:pt x="0" y="49"/>
                    <a:pt x="31" y="91"/>
                  </a:cubicBezTo>
                  <a:cubicBezTo>
                    <a:pt x="185" y="328"/>
                    <a:pt x="436" y="481"/>
                    <a:pt x="729" y="523"/>
                  </a:cubicBezTo>
                  <a:cubicBezTo>
                    <a:pt x="799" y="523"/>
                    <a:pt x="840" y="411"/>
                    <a:pt x="771" y="384"/>
                  </a:cubicBezTo>
                  <a:cubicBezTo>
                    <a:pt x="659" y="342"/>
                    <a:pt x="548" y="314"/>
                    <a:pt x="436" y="258"/>
                  </a:cubicBezTo>
                  <a:cubicBezTo>
                    <a:pt x="324" y="188"/>
                    <a:pt x="213" y="119"/>
                    <a:pt x="129" y="21"/>
                  </a:cubicBezTo>
                  <a:cubicBezTo>
                    <a:pt x="115" y="6"/>
                    <a:pt x="98" y="0"/>
                    <a:pt x="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2ceabbaae3d_1_68"/>
            <p:cNvSpPr/>
            <p:nvPr/>
          </p:nvSpPr>
          <p:spPr>
            <a:xfrm>
              <a:off x="1946716" y="3806689"/>
              <a:ext cx="48289" cy="43338"/>
            </a:xfrm>
            <a:custGeom>
              <a:rect b="b" l="l" r="r" t="t"/>
              <a:pathLst>
                <a:path extrusionOk="0" h="709" w="790">
                  <a:moveTo>
                    <a:pt x="701" y="1"/>
                  </a:moveTo>
                  <a:cubicBezTo>
                    <a:pt x="360" y="1"/>
                    <a:pt x="50" y="355"/>
                    <a:pt x="9" y="656"/>
                  </a:cubicBezTo>
                  <a:cubicBezTo>
                    <a:pt x="0" y="690"/>
                    <a:pt x="23" y="709"/>
                    <a:pt x="45" y="709"/>
                  </a:cubicBezTo>
                  <a:cubicBezTo>
                    <a:pt x="59" y="709"/>
                    <a:pt x="73" y="701"/>
                    <a:pt x="79" y="684"/>
                  </a:cubicBezTo>
                  <a:cubicBezTo>
                    <a:pt x="134" y="531"/>
                    <a:pt x="218" y="405"/>
                    <a:pt x="330" y="294"/>
                  </a:cubicBezTo>
                  <a:cubicBezTo>
                    <a:pt x="441" y="210"/>
                    <a:pt x="581" y="140"/>
                    <a:pt x="734" y="99"/>
                  </a:cubicBezTo>
                  <a:cubicBezTo>
                    <a:pt x="790" y="85"/>
                    <a:pt x="776" y="1"/>
                    <a:pt x="720" y="1"/>
                  </a:cubicBezTo>
                  <a:cubicBezTo>
                    <a:pt x="714" y="1"/>
                    <a:pt x="707" y="1"/>
                    <a:pt x="7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2ceabbaae3d_1_68"/>
            <p:cNvSpPr/>
            <p:nvPr/>
          </p:nvSpPr>
          <p:spPr>
            <a:xfrm>
              <a:off x="1968110" y="3804672"/>
              <a:ext cx="49450" cy="35758"/>
            </a:xfrm>
            <a:custGeom>
              <a:rect b="b" l="l" r="r" t="t"/>
              <a:pathLst>
                <a:path extrusionOk="0" h="585" w="809">
                  <a:moveTo>
                    <a:pt x="706" y="0"/>
                  </a:moveTo>
                  <a:cubicBezTo>
                    <a:pt x="696" y="0"/>
                    <a:pt x="687" y="2"/>
                    <a:pt x="677" y="6"/>
                  </a:cubicBezTo>
                  <a:cubicBezTo>
                    <a:pt x="454" y="145"/>
                    <a:pt x="231" y="313"/>
                    <a:pt x="35" y="494"/>
                  </a:cubicBezTo>
                  <a:cubicBezTo>
                    <a:pt x="0" y="529"/>
                    <a:pt x="34" y="584"/>
                    <a:pt x="71" y="584"/>
                  </a:cubicBezTo>
                  <a:cubicBezTo>
                    <a:pt x="78" y="584"/>
                    <a:pt x="85" y="582"/>
                    <a:pt x="91" y="578"/>
                  </a:cubicBezTo>
                  <a:cubicBezTo>
                    <a:pt x="328" y="452"/>
                    <a:pt x="552" y="285"/>
                    <a:pt x="761" y="104"/>
                  </a:cubicBezTo>
                  <a:cubicBezTo>
                    <a:pt x="809" y="68"/>
                    <a:pt x="764"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2ceabbaae3d_1_68"/>
            <p:cNvSpPr/>
            <p:nvPr/>
          </p:nvSpPr>
          <p:spPr>
            <a:xfrm>
              <a:off x="2243054" y="3968305"/>
              <a:ext cx="85331" cy="10269"/>
            </a:xfrm>
            <a:custGeom>
              <a:rect b="b" l="l" r="r" t="t"/>
              <a:pathLst>
                <a:path extrusionOk="0" h="168" w="1396">
                  <a:moveTo>
                    <a:pt x="704" y="0"/>
                  </a:moveTo>
                  <a:cubicBezTo>
                    <a:pt x="500" y="0"/>
                    <a:pt x="294" y="7"/>
                    <a:pt x="85" y="21"/>
                  </a:cubicBezTo>
                  <a:cubicBezTo>
                    <a:pt x="1" y="21"/>
                    <a:pt x="1" y="147"/>
                    <a:pt x="85" y="147"/>
                  </a:cubicBezTo>
                  <a:cubicBezTo>
                    <a:pt x="294" y="161"/>
                    <a:pt x="500" y="168"/>
                    <a:pt x="704" y="168"/>
                  </a:cubicBezTo>
                  <a:cubicBezTo>
                    <a:pt x="908" y="168"/>
                    <a:pt x="1110" y="161"/>
                    <a:pt x="1312" y="147"/>
                  </a:cubicBezTo>
                  <a:cubicBezTo>
                    <a:pt x="1396" y="147"/>
                    <a:pt x="1396" y="21"/>
                    <a:pt x="1312" y="21"/>
                  </a:cubicBezTo>
                  <a:cubicBezTo>
                    <a:pt x="1110" y="7"/>
                    <a:pt x="908" y="0"/>
                    <a:pt x="7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ceabbaae3d_1_68"/>
            <p:cNvSpPr/>
            <p:nvPr/>
          </p:nvSpPr>
          <p:spPr>
            <a:xfrm>
              <a:off x="2268666" y="3983158"/>
              <a:ext cx="75734" cy="14425"/>
            </a:xfrm>
            <a:custGeom>
              <a:rect b="b" l="l" r="r" t="t"/>
              <a:pathLst>
                <a:path extrusionOk="0" h="236" w="1239">
                  <a:moveTo>
                    <a:pt x="1142" y="0"/>
                  </a:moveTo>
                  <a:cubicBezTo>
                    <a:pt x="1139" y="0"/>
                    <a:pt x="1134" y="1"/>
                    <a:pt x="1130" y="1"/>
                  </a:cubicBezTo>
                  <a:cubicBezTo>
                    <a:pt x="782" y="43"/>
                    <a:pt x="433" y="57"/>
                    <a:pt x="70" y="85"/>
                  </a:cubicBezTo>
                  <a:cubicBezTo>
                    <a:pt x="14" y="85"/>
                    <a:pt x="0" y="183"/>
                    <a:pt x="70" y="197"/>
                  </a:cubicBezTo>
                  <a:cubicBezTo>
                    <a:pt x="227" y="222"/>
                    <a:pt x="389" y="235"/>
                    <a:pt x="554" y="235"/>
                  </a:cubicBezTo>
                  <a:cubicBezTo>
                    <a:pt x="755" y="235"/>
                    <a:pt x="958" y="215"/>
                    <a:pt x="1158" y="169"/>
                  </a:cubicBezTo>
                  <a:cubicBezTo>
                    <a:pt x="1238" y="142"/>
                    <a:pt x="1229"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2ceabbaae3d_1_68"/>
            <p:cNvSpPr/>
            <p:nvPr/>
          </p:nvSpPr>
          <p:spPr>
            <a:xfrm>
              <a:off x="2689333" y="4284811"/>
              <a:ext cx="47678" cy="58619"/>
            </a:xfrm>
            <a:custGeom>
              <a:rect b="b" l="l" r="r" t="t"/>
              <a:pathLst>
                <a:path extrusionOk="0" h="959" w="780">
                  <a:moveTo>
                    <a:pt x="688" y="0"/>
                  </a:moveTo>
                  <a:cubicBezTo>
                    <a:pt x="660" y="0"/>
                    <a:pt x="633" y="14"/>
                    <a:pt x="623" y="46"/>
                  </a:cubicBezTo>
                  <a:cubicBezTo>
                    <a:pt x="511" y="367"/>
                    <a:pt x="316" y="660"/>
                    <a:pt x="37" y="869"/>
                  </a:cubicBezTo>
                  <a:cubicBezTo>
                    <a:pt x="1" y="893"/>
                    <a:pt x="27" y="958"/>
                    <a:pt x="70" y="958"/>
                  </a:cubicBezTo>
                  <a:cubicBezTo>
                    <a:pt x="77" y="958"/>
                    <a:pt x="85" y="956"/>
                    <a:pt x="93" y="953"/>
                  </a:cubicBezTo>
                  <a:cubicBezTo>
                    <a:pt x="441" y="785"/>
                    <a:pt x="679" y="464"/>
                    <a:pt x="762" y="88"/>
                  </a:cubicBezTo>
                  <a:cubicBezTo>
                    <a:pt x="779" y="36"/>
                    <a:pt x="733"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2ceabbaae3d_1_68"/>
            <p:cNvSpPr/>
            <p:nvPr/>
          </p:nvSpPr>
          <p:spPr>
            <a:xfrm>
              <a:off x="2680714" y="4256021"/>
              <a:ext cx="36858" cy="53607"/>
            </a:xfrm>
            <a:custGeom>
              <a:rect b="b" l="l" r="r" t="t"/>
              <a:pathLst>
                <a:path extrusionOk="0" h="877" w="603">
                  <a:moveTo>
                    <a:pt x="494" y="0"/>
                  </a:moveTo>
                  <a:cubicBezTo>
                    <a:pt x="472" y="0"/>
                    <a:pt x="449" y="9"/>
                    <a:pt x="429" y="29"/>
                  </a:cubicBezTo>
                  <a:cubicBezTo>
                    <a:pt x="345" y="168"/>
                    <a:pt x="276" y="308"/>
                    <a:pt x="206" y="433"/>
                  </a:cubicBezTo>
                  <a:cubicBezTo>
                    <a:pt x="122" y="559"/>
                    <a:pt x="66" y="684"/>
                    <a:pt x="11" y="810"/>
                  </a:cubicBezTo>
                  <a:cubicBezTo>
                    <a:pt x="0" y="851"/>
                    <a:pt x="35" y="877"/>
                    <a:pt x="65" y="877"/>
                  </a:cubicBezTo>
                  <a:cubicBezTo>
                    <a:pt x="76" y="877"/>
                    <a:pt x="87" y="873"/>
                    <a:pt x="94" y="866"/>
                  </a:cubicBezTo>
                  <a:cubicBezTo>
                    <a:pt x="192" y="754"/>
                    <a:pt x="276" y="629"/>
                    <a:pt x="345" y="517"/>
                  </a:cubicBezTo>
                  <a:cubicBezTo>
                    <a:pt x="429" y="377"/>
                    <a:pt x="513" y="252"/>
                    <a:pt x="582" y="126"/>
                  </a:cubicBezTo>
                  <a:cubicBezTo>
                    <a:pt x="602" y="56"/>
                    <a:pt x="551" y="0"/>
                    <a:pt x="4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ceabbaae3d_1_68"/>
            <p:cNvSpPr/>
            <p:nvPr/>
          </p:nvSpPr>
          <p:spPr>
            <a:xfrm>
              <a:off x="2013099" y="4359873"/>
              <a:ext cx="72311" cy="14120"/>
            </a:xfrm>
            <a:custGeom>
              <a:rect b="b" l="l" r="r" t="t"/>
              <a:pathLst>
                <a:path extrusionOk="0" h="231" w="1183">
                  <a:moveTo>
                    <a:pt x="28" y="1"/>
                  </a:moveTo>
                  <a:cubicBezTo>
                    <a:pt x="8" y="1"/>
                    <a:pt x="1" y="33"/>
                    <a:pt x="25" y="45"/>
                  </a:cubicBezTo>
                  <a:cubicBezTo>
                    <a:pt x="178" y="143"/>
                    <a:pt x="360" y="199"/>
                    <a:pt x="541" y="199"/>
                  </a:cubicBezTo>
                  <a:cubicBezTo>
                    <a:pt x="632" y="220"/>
                    <a:pt x="726" y="230"/>
                    <a:pt x="820" y="230"/>
                  </a:cubicBezTo>
                  <a:cubicBezTo>
                    <a:pt x="914" y="230"/>
                    <a:pt x="1008" y="220"/>
                    <a:pt x="1099" y="199"/>
                  </a:cubicBezTo>
                  <a:cubicBezTo>
                    <a:pt x="1182" y="171"/>
                    <a:pt x="1155" y="73"/>
                    <a:pt x="1099" y="73"/>
                  </a:cubicBezTo>
                  <a:cubicBezTo>
                    <a:pt x="1060" y="70"/>
                    <a:pt x="1023" y="69"/>
                    <a:pt x="985" y="69"/>
                  </a:cubicBezTo>
                  <a:cubicBezTo>
                    <a:pt x="883" y="69"/>
                    <a:pt x="782" y="77"/>
                    <a:pt x="675" y="77"/>
                  </a:cubicBezTo>
                  <a:cubicBezTo>
                    <a:pt x="636" y="77"/>
                    <a:pt x="596" y="76"/>
                    <a:pt x="555" y="73"/>
                  </a:cubicBezTo>
                  <a:cubicBezTo>
                    <a:pt x="387" y="31"/>
                    <a:pt x="206" y="4"/>
                    <a:pt x="39" y="4"/>
                  </a:cubicBezTo>
                  <a:cubicBezTo>
                    <a:pt x="35" y="2"/>
                    <a:pt x="31" y="1"/>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2ceabbaae3d_1_68"/>
            <p:cNvSpPr/>
            <p:nvPr/>
          </p:nvSpPr>
          <p:spPr>
            <a:xfrm>
              <a:off x="2036754" y="4343002"/>
              <a:ext cx="85208" cy="13753"/>
            </a:xfrm>
            <a:custGeom>
              <a:rect b="b" l="l" r="r" t="t"/>
              <a:pathLst>
                <a:path extrusionOk="0" h="225" w="1394">
                  <a:moveTo>
                    <a:pt x="56" y="1"/>
                  </a:moveTo>
                  <a:cubicBezTo>
                    <a:pt x="14" y="1"/>
                    <a:pt x="0" y="70"/>
                    <a:pt x="56" y="84"/>
                  </a:cubicBezTo>
                  <a:cubicBezTo>
                    <a:pt x="461" y="154"/>
                    <a:pt x="879" y="196"/>
                    <a:pt x="1298" y="224"/>
                  </a:cubicBezTo>
                  <a:cubicBezTo>
                    <a:pt x="1302" y="224"/>
                    <a:pt x="1306" y="225"/>
                    <a:pt x="1310" y="225"/>
                  </a:cubicBezTo>
                  <a:cubicBezTo>
                    <a:pt x="1394" y="225"/>
                    <a:pt x="1378" y="84"/>
                    <a:pt x="1298" y="84"/>
                  </a:cubicBezTo>
                  <a:cubicBezTo>
                    <a:pt x="879" y="28"/>
                    <a:pt x="475" y="1"/>
                    <a:pt x="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ceabbaae3d_1_110"/>
          <p:cNvSpPr txBox="1"/>
          <p:nvPr>
            <p:ph idx="1" type="body"/>
          </p:nvPr>
        </p:nvSpPr>
        <p:spPr>
          <a:xfrm>
            <a:off x="877000" y="1108325"/>
            <a:ext cx="7911300" cy="736200"/>
          </a:xfrm>
          <a:prstGeom prst="rect">
            <a:avLst/>
          </a:prstGeom>
        </p:spPr>
        <p:txBody>
          <a:bodyPr anchorCtr="0" anchor="t" bIns="0" lIns="0" spcFirstLastPara="1" rIns="0" wrap="square" tIns="182875">
            <a:noAutofit/>
          </a:bodyPr>
          <a:lstStyle/>
          <a:p>
            <a:pPr indent="-317500" lvl="0" marL="457200" rtl="0" algn="l">
              <a:spcBef>
                <a:spcPts val="0"/>
              </a:spcBef>
              <a:spcAft>
                <a:spcPts val="0"/>
              </a:spcAft>
              <a:buSzPts val="1400"/>
              <a:buAutoNum type="arabicPeriod"/>
            </a:pPr>
            <a:r>
              <a:rPr lang="en"/>
              <a:t>Dataset: kaggle dataset. Drop redundant attributes; Convert String to iterable list; split it to train, dev, and test sets (8:1:1).</a:t>
            </a:r>
            <a:endParaRPr/>
          </a:p>
        </p:txBody>
      </p:sp>
      <p:sp>
        <p:nvSpPr>
          <p:cNvPr id="661" name="Google Shape;661;g2ceabbaae3d_1_110"/>
          <p:cNvSpPr txBox="1"/>
          <p:nvPr>
            <p:ph type="title"/>
          </p:nvPr>
        </p:nvSpPr>
        <p:spPr>
          <a:xfrm>
            <a:off x="707400" y="605825"/>
            <a:ext cx="77292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 preparing data for fine-tuning</a:t>
            </a:r>
            <a:endParaRPr/>
          </a:p>
        </p:txBody>
      </p:sp>
      <p:pic>
        <p:nvPicPr>
          <p:cNvPr id="662" name="Google Shape;662;g2ceabbaae3d_1_110"/>
          <p:cNvPicPr preferRelativeResize="0"/>
          <p:nvPr/>
        </p:nvPicPr>
        <p:blipFill>
          <a:blip r:embed="rId3">
            <a:alphaModFix/>
          </a:blip>
          <a:stretch>
            <a:fillRect/>
          </a:stretch>
        </p:blipFill>
        <p:spPr>
          <a:xfrm>
            <a:off x="398975" y="1844525"/>
            <a:ext cx="8683249" cy="3310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anny's Recipe Book by Slidesgo">
  <a:themeElements>
    <a:clrScheme name="Simple Light">
      <a:dk1>
        <a:srgbClr val="5A3E3A"/>
      </a:dk1>
      <a:lt1>
        <a:srgbClr val="FAF8F4"/>
      </a:lt1>
      <a:dk2>
        <a:srgbClr val="5A3E3A"/>
      </a:dk2>
      <a:lt2>
        <a:srgbClr val="FAF8F4"/>
      </a:lt2>
      <a:accent1>
        <a:srgbClr val="5A3E3A"/>
      </a:accent1>
      <a:accent2>
        <a:srgbClr val="FAF8F4"/>
      </a:accent2>
      <a:accent3>
        <a:srgbClr val="5A3E3A"/>
      </a:accent3>
      <a:accent4>
        <a:srgbClr val="FAF8F4"/>
      </a:accent4>
      <a:accent5>
        <a:srgbClr val="5A3E3A"/>
      </a:accent5>
      <a:accent6>
        <a:srgbClr val="FAF8F4"/>
      </a:accent6>
      <a:hlink>
        <a:srgbClr val="5A3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